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82" r:id="rId14"/>
    <p:sldId id="28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1172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15814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274482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20513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09598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79685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1371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39517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29607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432423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96427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52-8B0B-4495-9932-4365045DEDE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7937-8A20-4FEE-A9A8-C6D1F5AB8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4700441" y="4831887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Begin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dirty="0" smtClean="0"/>
              <a:t>What’s that insect?!</a:t>
            </a:r>
            <a:endParaRPr lang="en-GB" sz="8000" dirty="0"/>
          </a:p>
        </p:txBody>
      </p:sp>
      <p:sp>
        <p:nvSpPr>
          <p:cNvPr id="8" name="Rounded Rectangle 7"/>
          <p:cNvSpPr/>
          <p:nvPr/>
        </p:nvSpPr>
        <p:spPr>
          <a:xfrm>
            <a:off x="3088105" y="2443141"/>
            <a:ext cx="6015790" cy="196355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Welcome to your very own interactive insect identification key. 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This key will help you to determine what kind of insect you have by answering a series of simple questions about how it looks.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788">
            <a:off x="9542616" y="2243281"/>
            <a:ext cx="2363273" cy="2363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49" y="2215166"/>
            <a:ext cx="2733442" cy="2733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911">
            <a:off x="1890446" y="4606030"/>
            <a:ext cx="2395321" cy="2395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3841">
            <a:off x="8126725" y="3876541"/>
            <a:ext cx="2981459" cy="29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893"/>
      </p:ext>
    </p:extLst>
  </p:cSld>
  <p:clrMapOvr>
    <a:masterClrMapping/>
  </p:clrMapOvr>
  <p:transition spd="slow" advClick="0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Yes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3800" dirty="0" smtClean="0">
                <a:solidFill>
                  <a:schemeClr val="tx1"/>
                </a:solidFill>
              </a:rPr>
              <a:t>Does it have large, special legs adapted for jumping?</a:t>
            </a:r>
            <a:endParaRPr lang="en-GB" sz="38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No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52862" y="2652780"/>
            <a:ext cx="4486276" cy="2318808"/>
            <a:chOff x="4160509" y="2680573"/>
            <a:chExt cx="3974970" cy="2054531"/>
          </a:xfrm>
        </p:grpSpPr>
        <p:grpSp>
          <p:nvGrpSpPr>
            <p:cNvPr id="10" name="Group 9"/>
            <p:cNvGrpSpPr/>
            <p:nvPr/>
          </p:nvGrpSpPr>
          <p:grpSpPr>
            <a:xfrm rot="20424813">
              <a:off x="4160509" y="2680573"/>
              <a:ext cx="2661996" cy="2054531"/>
              <a:chOff x="2857490" y="2642473"/>
              <a:chExt cx="2661996" cy="2054531"/>
            </a:xfrm>
          </p:grpSpPr>
          <p:sp>
            <p:nvSpPr>
              <p:cNvPr id="9" name="Rectangle 8"/>
              <p:cNvSpPr/>
              <p:nvPr/>
            </p:nvSpPr>
            <p:spPr>
              <a:xfrm rot="4085099">
                <a:off x="4406495" y="3584014"/>
                <a:ext cx="2054531" cy="17145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 rot="19947584">
                <a:off x="2857490" y="2987585"/>
                <a:ext cx="2400310" cy="466815"/>
              </a:xfrm>
              <a:custGeom>
                <a:avLst/>
                <a:gdLst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2171700 w 2400300"/>
                  <a:gd name="connsiteY2" fmla="*/ 0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2171700 w 2400300"/>
                  <a:gd name="connsiteY5" fmla="*/ 4572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1638300 w 2400300"/>
                  <a:gd name="connsiteY2" fmla="*/ 95250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2171700 w 2400300"/>
                  <a:gd name="connsiteY5" fmla="*/ 4572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1638300 w 2400300"/>
                  <a:gd name="connsiteY2" fmla="*/ 95250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1670050 w 2400300"/>
                  <a:gd name="connsiteY5" fmla="*/ 3302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1638300 w 2400300"/>
                  <a:gd name="connsiteY2" fmla="*/ 95250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1677194 w 2400300"/>
                  <a:gd name="connsiteY5" fmla="*/ 3683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1638300 w 2400300"/>
                  <a:gd name="connsiteY2" fmla="*/ 95250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1677194 w 2400300"/>
                  <a:gd name="connsiteY5" fmla="*/ 3683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1650206 w 2400300"/>
                  <a:gd name="connsiteY2" fmla="*/ 104775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1677194 w 2400300"/>
                  <a:gd name="connsiteY5" fmla="*/ 3683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1650206 w 2400300"/>
                  <a:gd name="connsiteY2" fmla="*/ 104775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1677194 w 2400300"/>
                  <a:gd name="connsiteY5" fmla="*/ 3683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1650206 w 2400300"/>
                  <a:gd name="connsiteY2" fmla="*/ 104775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1677194 w 2400300"/>
                  <a:gd name="connsiteY5" fmla="*/ 3683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28600 h 457200"/>
                  <a:gd name="connsiteX1" fmla="*/ 228600 w 2400300"/>
                  <a:gd name="connsiteY1" fmla="*/ 0 h 457200"/>
                  <a:gd name="connsiteX2" fmla="*/ 1650206 w 2400300"/>
                  <a:gd name="connsiteY2" fmla="*/ 104775 h 457200"/>
                  <a:gd name="connsiteX3" fmla="*/ 2400300 w 2400300"/>
                  <a:gd name="connsiteY3" fmla="*/ 228600 h 457200"/>
                  <a:gd name="connsiteX4" fmla="*/ 2400300 w 2400300"/>
                  <a:gd name="connsiteY4" fmla="*/ 228600 h 457200"/>
                  <a:gd name="connsiteX5" fmla="*/ 1677194 w 2400300"/>
                  <a:gd name="connsiteY5" fmla="*/ 368300 h 457200"/>
                  <a:gd name="connsiteX6" fmla="*/ 228600 w 2400300"/>
                  <a:gd name="connsiteY6" fmla="*/ 457200 h 457200"/>
                  <a:gd name="connsiteX7" fmla="*/ 0 w 2400300"/>
                  <a:gd name="connsiteY7" fmla="*/ 228600 h 457200"/>
                  <a:gd name="connsiteX0" fmla="*/ 0 w 2400300"/>
                  <a:gd name="connsiteY0" fmla="*/ 241108 h 469708"/>
                  <a:gd name="connsiteX1" fmla="*/ 228600 w 2400300"/>
                  <a:gd name="connsiteY1" fmla="*/ 12508 h 469708"/>
                  <a:gd name="connsiteX2" fmla="*/ 735013 w 2400300"/>
                  <a:gd name="connsiteY2" fmla="*/ 44258 h 469708"/>
                  <a:gd name="connsiteX3" fmla="*/ 1650206 w 2400300"/>
                  <a:gd name="connsiteY3" fmla="*/ 117283 h 469708"/>
                  <a:gd name="connsiteX4" fmla="*/ 2400300 w 2400300"/>
                  <a:gd name="connsiteY4" fmla="*/ 241108 h 469708"/>
                  <a:gd name="connsiteX5" fmla="*/ 2400300 w 2400300"/>
                  <a:gd name="connsiteY5" fmla="*/ 241108 h 469708"/>
                  <a:gd name="connsiteX6" fmla="*/ 1677194 w 2400300"/>
                  <a:gd name="connsiteY6" fmla="*/ 380808 h 469708"/>
                  <a:gd name="connsiteX7" fmla="*/ 228600 w 2400300"/>
                  <a:gd name="connsiteY7" fmla="*/ 469708 h 469708"/>
                  <a:gd name="connsiteX8" fmla="*/ 0 w 2400300"/>
                  <a:gd name="connsiteY8" fmla="*/ 241108 h 469708"/>
                  <a:gd name="connsiteX0" fmla="*/ 10 w 2400310"/>
                  <a:gd name="connsiteY0" fmla="*/ 247210 h 475810"/>
                  <a:gd name="connsiteX1" fmla="*/ 221466 w 2400310"/>
                  <a:gd name="connsiteY1" fmla="*/ 11466 h 475810"/>
                  <a:gd name="connsiteX2" fmla="*/ 735023 w 2400310"/>
                  <a:gd name="connsiteY2" fmla="*/ 50360 h 475810"/>
                  <a:gd name="connsiteX3" fmla="*/ 1650216 w 2400310"/>
                  <a:gd name="connsiteY3" fmla="*/ 123385 h 475810"/>
                  <a:gd name="connsiteX4" fmla="*/ 2400310 w 2400310"/>
                  <a:gd name="connsiteY4" fmla="*/ 247210 h 475810"/>
                  <a:gd name="connsiteX5" fmla="*/ 2400310 w 2400310"/>
                  <a:gd name="connsiteY5" fmla="*/ 247210 h 475810"/>
                  <a:gd name="connsiteX6" fmla="*/ 1677204 w 2400310"/>
                  <a:gd name="connsiteY6" fmla="*/ 386910 h 475810"/>
                  <a:gd name="connsiteX7" fmla="*/ 228610 w 2400310"/>
                  <a:gd name="connsiteY7" fmla="*/ 475810 h 475810"/>
                  <a:gd name="connsiteX8" fmla="*/ 10 w 2400310"/>
                  <a:gd name="connsiteY8" fmla="*/ 247210 h 475810"/>
                  <a:gd name="connsiteX0" fmla="*/ 10 w 2400310"/>
                  <a:gd name="connsiteY0" fmla="*/ 238215 h 466815"/>
                  <a:gd name="connsiteX1" fmla="*/ 221466 w 2400310"/>
                  <a:gd name="connsiteY1" fmla="*/ 2471 h 466815"/>
                  <a:gd name="connsiteX2" fmla="*/ 735023 w 2400310"/>
                  <a:gd name="connsiteY2" fmla="*/ 41365 h 466815"/>
                  <a:gd name="connsiteX3" fmla="*/ 1650216 w 2400310"/>
                  <a:gd name="connsiteY3" fmla="*/ 114390 h 466815"/>
                  <a:gd name="connsiteX4" fmla="*/ 2400310 w 2400310"/>
                  <a:gd name="connsiteY4" fmla="*/ 238215 h 466815"/>
                  <a:gd name="connsiteX5" fmla="*/ 2400310 w 2400310"/>
                  <a:gd name="connsiteY5" fmla="*/ 238215 h 466815"/>
                  <a:gd name="connsiteX6" fmla="*/ 1677204 w 2400310"/>
                  <a:gd name="connsiteY6" fmla="*/ 377915 h 466815"/>
                  <a:gd name="connsiteX7" fmla="*/ 228610 w 2400310"/>
                  <a:gd name="connsiteY7" fmla="*/ 466815 h 466815"/>
                  <a:gd name="connsiteX8" fmla="*/ 10 w 2400310"/>
                  <a:gd name="connsiteY8" fmla="*/ 238215 h 4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0310" h="466815">
                    <a:moveTo>
                      <a:pt x="10" y="238215"/>
                    </a:moveTo>
                    <a:cubicBezTo>
                      <a:pt x="-1181" y="160824"/>
                      <a:pt x="95214" y="2471"/>
                      <a:pt x="221466" y="2471"/>
                    </a:cubicBezTo>
                    <a:cubicBezTo>
                      <a:pt x="418977" y="-9304"/>
                      <a:pt x="498089" y="23903"/>
                      <a:pt x="735023" y="41365"/>
                    </a:cubicBezTo>
                    <a:cubicBezTo>
                      <a:pt x="971957" y="58827"/>
                      <a:pt x="1373859" y="78804"/>
                      <a:pt x="1650216" y="114390"/>
                    </a:cubicBezTo>
                    <a:cubicBezTo>
                      <a:pt x="1978874" y="142965"/>
                      <a:pt x="2328872" y="140538"/>
                      <a:pt x="2400310" y="238215"/>
                    </a:cubicBezTo>
                    <a:lnTo>
                      <a:pt x="2400310" y="238215"/>
                    </a:lnTo>
                    <a:cubicBezTo>
                      <a:pt x="2400310" y="364467"/>
                      <a:pt x="1951094" y="358865"/>
                      <a:pt x="1677204" y="377915"/>
                    </a:cubicBezTo>
                    <a:lnTo>
                      <a:pt x="228610" y="466815"/>
                    </a:lnTo>
                    <a:cubicBezTo>
                      <a:pt x="102358" y="466815"/>
                      <a:pt x="1201" y="315606"/>
                      <a:pt x="10" y="23821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321380" y="3987956"/>
              <a:ext cx="814099" cy="381173"/>
              <a:chOff x="7321380" y="3987956"/>
              <a:chExt cx="814099" cy="381173"/>
            </a:xfrm>
          </p:grpSpPr>
          <p:sp>
            <p:nvSpPr>
              <p:cNvPr id="12" name="Trapezoid 11"/>
              <p:cNvSpPr/>
              <p:nvPr/>
            </p:nvSpPr>
            <p:spPr>
              <a:xfrm rot="6242796">
                <a:off x="7349185" y="3960151"/>
                <a:ext cx="168517" cy="224127"/>
              </a:xfrm>
              <a:prstGeom prst="trapezoid">
                <a:avLst>
                  <a:gd name="adj" fmla="val 13333"/>
                </a:avLst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rapezoid 12"/>
              <p:cNvSpPr/>
              <p:nvPr/>
            </p:nvSpPr>
            <p:spPr>
              <a:xfrm rot="6242796">
                <a:off x="7506347" y="4004489"/>
                <a:ext cx="168517" cy="224127"/>
              </a:xfrm>
              <a:prstGeom prst="trapezoid">
                <a:avLst>
                  <a:gd name="adj" fmla="val 13333"/>
                </a:avLst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rapezoid 13"/>
              <p:cNvSpPr/>
              <p:nvPr/>
            </p:nvSpPr>
            <p:spPr>
              <a:xfrm rot="6242796">
                <a:off x="7656609" y="4043079"/>
                <a:ext cx="165640" cy="224127"/>
              </a:xfrm>
              <a:prstGeom prst="trapezoid">
                <a:avLst>
                  <a:gd name="adj" fmla="val 13333"/>
                </a:avLst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gular Pentagon 14"/>
              <p:cNvSpPr/>
              <p:nvPr/>
            </p:nvSpPr>
            <p:spPr>
              <a:xfrm rot="1316881">
                <a:off x="7775001" y="4108879"/>
                <a:ext cx="360478" cy="260250"/>
              </a:xfrm>
              <a:custGeom>
                <a:avLst/>
                <a:gdLst>
                  <a:gd name="connsiteX0" fmla="*/ 1 w 960120"/>
                  <a:gd name="connsiteY0" fmla="*/ 349269 h 914400"/>
                  <a:gd name="connsiteX1" fmla="*/ 480060 w 960120"/>
                  <a:gd name="connsiteY1" fmla="*/ 0 h 914400"/>
                  <a:gd name="connsiteX2" fmla="*/ 960119 w 960120"/>
                  <a:gd name="connsiteY2" fmla="*/ 349269 h 914400"/>
                  <a:gd name="connsiteX3" fmla="*/ 776753 w 960120"/>
                  <a:gd name="connsiteY3" fmla="*/ 914398 h 914400"/>
                  <a:gd name="connsiteX4" fmla="*/ 183367 w 960120"/>
                  <a:gd name="connsiteY4" fmla="*/ 914398 h 914400"/>
                  <a:gd name="connsiteX5" fmla="*/ 1 w 960120"/>
                  <a:gd name="connsiteY5" fmla="*/ 349269 h 914400"/>
                  <a:gd name="connsiteX0" fmla="*/ 0 w 960118"/>
                  <a:gd name="connsiteY0" fmla="*/ 146069 h 711198"/>
                  <a:gd name="connsiteX1" fmla="*/ 943609 w 960118"/>
                  <a:gd name="connsiteY1" fmla="*/ 0 h 711198"/>
                  <a:gd name="connsiteX2" fmla="*/ 960118 w 960118"/>
                  <a:gd name="connsiteY2" fmla="*/ 146069 h 711198"/>
                  <a:gd name="connsiteX3" fmla="*/ 776752 w 960118"/>
                  <a:gd name="connsiteY3" fmla="*/ 711198 h 711198"/>
                  <a:gd name="connsiteX4" fmla="*/ 183366 w 960118"/>
                  <a:gd name="connsiteY4" fmla="*/ 711198 h 711198"/>
                  <a:gd name="connsiteX5" fmla="*/ 0 w 960118"/>
                  <a:gd name="connsiteY5" fmla="*/ 146069 h 711198"/>
                  <a:gd name="connsiteX0" fmla="*/ 0 w 943609"/>
                  <a:gd name="connsiteY0" fmla="*/ 146069 h 711198"/>
                  <a:gd name="connsiteX1" fmla="*/ 943609 w 943609"/>
                  <a:gd name="connsiteY1" fmla="*/ 0 h 711198"/>
                  <a:gd name="connsiteX2" fmla="*/ 477518 w 943609"/>
                  <a:gd name="connsiteY2" fmla="*/ 323869 h 711198"/>
                  <a:gd name="connsiteX3" fmla="*/ 776752 w 943609"/>
                  <a:gd name="connsiteY3" fmla="*/ 711198 h 711198"/>
                  <a:gd name="connsiteX4" fmla="*/ 183366 w 943609"/>
                  <a:gd name="connsiteY4" fmla="*/ 711198 h 711198"/>
                  <a:gd name="connsiteX5" fmla="*/ 0 w 943609"/>
                  <a:gd name="connsiteY5" fmla="*/ 146069 h 711198"/>
                  <a:gd name="connsiteX0" fmla="*/ 0 w 1119652"/>
                  <a:gd name="connsiteY0" fmla="*/ 146069 h 711198"/>
                  <a:gd name="connsiteX1" fmla="*/ 943609 w 1119652"/>
                  <a:gd name="connsiteY1" fmla="*/ 0 h 711198"/>
                  <a:gd name="connsiteX2" fmla="*/ 477518 w 1119652"/>
                  <a:gd name="connsiteY2" fmla="*/ 323869 h 711198"/>
                  <a:gd name="connsiteX3" fmla="*/ 1119652 w 1119652"/>
                  <a:gd name="connsiteY3" fmla="*/ 292098 h 711198"/>
                  <a:gd name="connsiteX4" fmla="*/ 183366 w 1119652"/>
                  <a:gd name="connsiteY4" fmla="*/ 711198 h 711198"/>
                  <a:gd name="connsiteX5" fmla="*/ 0 w 1119652"/>
                  <a:gd name="connsiteY5" fmla="*/ 146069 h 711198"/>
                  <a:gd name="connsiteX0" fmla="*/ 0 w 1119652"/>
                  <a:gd name="connsiteY0" fmla="*/ 146069 h 323869"/>
                  <a:gd name="connsiteX1" fmla="*/ 943609 w 1119652"/>
                  <a:gd name="connsiteY1" fmla="*/ 0 h 323869"/>
                  <a:gd name="connsiteX2" fmla="*/ 477518 w 1119652"/>
                  <a:gd name="connsiteY2" fmla="*/ 323869 h 323869"/>
                  <a:gd name="connsiteX3" fmla="*/ 1119652 w 1119652"/>
                  <a:gd name="connsiteY3" fmla="*/ 292098 h 323869"/>
                  <a:gd name="connsiteX4" fmla="*/ 37316 w 1119652"/>
                  <a:gd name="connsiteY4" fmla="*/ 317498 h 323869"/>
                  <a:gd name="connsiteX5" fmla="*/ 0 w 1119652"/>
                  <a:gd name="connsiteY5" fmla="*/ 146069 h 323869"/>
                  <a:gd name="connsiteX0" fmla="*/ 0 w 943609"/>
                  <a:gd name="connsiteY0" fmla="*/ 146069 h 565148"/>
                  <a:gd name="connsiteX1" fmla="*/ 943609 w 943609"/>
                  <a:gd name="connsiteY1" fmla="*/ 0 h 565148"/>
                  <a:gd name="connsiteX2" fmla="*/ 477518 w 943609"/>
                  <a:gd name="connsiteY2" fmla="*/ 323869 h 565148"/>
                  <a:gd name="connsiteX3" fmla="*/ 916452 w 943609"/>
                  <a:gd name="connsiteY3" fmla="*/ 565148 h 565148"/>
                  <a:gd name="connsiteX4" fmla="*/ 37316 w 943609"/>
                  <a:gd name="connsiteY4" fmla="*/ 317498 h 565148"/>
                  <a:gd name="connsiteX5" fmla="*/ 0 w 943609"/>
                  <a:gd name="connsiteY5" fmla="*/ 146069 h 565148"/>
                  <a:gd name="connsiteX0" fmla="*/ 0 w 943609"/>
                  <a:gd name="connsiteY0" fmla="*/ 146069 h 565148"/>
                  <a:gd name="connsiteX1" fmla="*/ 943609 w 943609"/>
                  <a:gd name="connsiteY1" fmla="*/ 0 h 565148"/>
                  <a:gd name="connsiteX2" fmla="*/ 344168 w 943609"/>
                  <a:gd name="connsiteY2" fmla="*/ 234969 h 565148"/>
                  <a:gd name="connsiteX3" fmla="*/ 916452 w 943609"/>
                  <a:gd name="connsiteY3" fmla="*/ 565148 h 565148"/>
                  <a:gd name="connsiteX4" fmla="*/ 37316 w 943609"/>
                  <a:gd name="connsiteY4" fmla="*/ 317498 h 565148"/>
                  <a:gd name="connsiteX5" fmla="*/ 0 w 943609"/>
                  <a:gd name="connsiteY5" fmla="*/ 146069 h 565148"/>
                  <a:gd name="connsiteX0" fmla="*/ 0 w 943609"/>
                  <a:gd name="connsiteY0" fmla="*/ 146069 h 565148"/>
                  <a:gd name="connsiteX1" fmla="*/ 943609 w 943609"/>
                  <a:gd name="connsiteY1" fmla="*/ 0 h 565148"/>
                  <a:gd name="connsiteX2" fmla="*/ 356868 w 943609"/>
                  <a:gd name="connsiteY2" fmla="*/ 247669 h 565148"/>
                  <a:gd name="connsiteX3" fmla="*/ 916452 w 943609"/>
                  <a:gd name="connsiteY3" fmla="*/ 565148 h 565148"/>
                  <a:gd name="connsiteX4" fmla="*/ 37316 w 943609"/>
                  <a:gd name="connsiteY4" fmla="*/ 317498 h 565148"/>
                  <a:gd name="connsiteX5" fmla="*/ 0 w 943609"/>
                  <a:gd name="connsiteY5" fmla="*/ 146069 h 56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3609" h="565148">
                    <a:moveTo>
                      <a:pt x="0" y="146069"/>
                    </a:moveTo>
                    <a:lnTo>
                      <a:pt x="943609" y="0"/>
                    </a:lnTo>
                    <a:lnTo>
                      <a:pt x="356868" y="247669"/>
                    </a:lnTo>
                    <a:lnTo>
                      <a:pt x="916452" y="565148"/>
                    </a:lnTo>
                    <a:lnTo>
                      <a:pt x="37316" y="317498"/>
                    </a:lnTo>
                    <a:lnTo>
                      <a:pt x="0" y="14606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277998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Fully developed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Is the back pair of wings fully developed or are they ‘</a:t>
            </a:r>
            <a:r>
              <a:rPr lang="en-GB" sz="4800" dirty="0" err="1" smtClean="0">
                <a:solidFill>
                  <a:schemeClr val="tx1"/>
                </a:solidFill>
              </a:rPr>
              <a:t>haltere</a:t>
            </a:r>
            <a:r>
              <a:rPr lang="en-GB" sz="4800" dirty="0" smtClean="0">
                <a:solidFill>
                  <a:schemeClr val="tx1"/>
                </a:solidFill>
              </a:rPr>
              <a:t>’-like?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err="1" smtClean="0">
                <a:solidFill>
                  <a:schemeClr val="tx1"/>
                </a:solidFill>
              </a:rPr>
              <a:t>Halteres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45857" y="2682348"/>
            <a:ext cx="9674400" cy="1476926"/>
            <a:chOff x="1245857" y="2682348"/>
            <a:chExt cx="9674400" cy="1476926"/>
          </a:xfrm>
        </p:grpSpPr>
        <p:grpSp>
          <p:nvGrpSpPr>
            <p:cNvPr id="7" name="Group 6"/>
            <p:cNvGrpSpPr/>
            <p:nvPr/>
          </p:nvGrpSpPr>
          <p:grpSpPr>
            <a:xfrm flipH="1">
              <a:off x="1245857" y="2698726"/>
              <a:ext cx="2309692" cy="1460548"/>
              <a:chOff x="5202778" y="2571750"/>
              <a:chExt cx="1706023" cy="1078814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Rounded Rectangle 4"/>
              <p:cNvSpPr/>
              <p:nvPr/>
            </p:nvSpPr>
            <p:spPr>
              <a:xfrm rot="348726" flipV="1">
                <a:off x="5202778" y="3158069"/>
                <a:ext cx="1229040" cy="492495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ounded Rectangle 4"/>
              <p:cNvSpPr/>
              <p:nvPr/>
            </p:nvSpPr>
            <p:spPr>
              <a:xfrm>
                <a:off x="5219701" y="2571750"/>
                <a:ext cx="1689100" cy="676848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585033" y="2698726"/>
              <a:ext cx="2309692" cy="1460548"/>
              <a:chOff x="5202778" y="2571750"/>
              <a:chExt cx="1706023" cy="1078814"/>
            </a:xfrm>
            <a:solidFill>
              <a:schemeClr val="bg1">
                <a:lumMod val="75000"/>
              </a:schemeClr>
            </a:solidFill>
          </p:grpSpPr>
          <p:sp>
            <p:nvSpPr>
              <p:cNvPr id="11" name="Rounded Rectangle 4"/>
              <p:cNvSpPr/>
              <p:nvPr/>
            </p:nvSpPr>
            <p:spPr>
              <a:xfrm rot="348726" flipV="1">
                <a:off x="5202778" y="3158069"/>
                <a:ext cx="1229040" cy="492495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4"/>
              <p:cNvSpPr/>
              <p:nvPr/>
            </p:nvSpPr>
            <p:spPr>
              <a:xfrm>
                <a:off x="5219701" y="2571750"/>
                <a:ext cx="1689100" cy="676848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733297" y="2682348"/>
              <a:ext cx="4186960" cy="1143324"/>
              <a:chOff x="6733297" y="2682348"/>
              <a:chExt cx="4186960" cy="1143324"/>
            </a:xfrm>
          </p:grpSpPr>
          <p:sp>
            <p:nvSpPr>
              <p:cNvPr id="10" name="Rounded Rectangle 4"/>
              <p:cNvSpPr/>
              <p:nvPr/>
            </p:nvSpPr>
            <p:spPr>
              <a:xfrm rot="21225214" flipH="1">
                <a:off x="6733297" y="2682348"/>
                <a:ext cx="2054785" cy="823384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ounded Rectangle 4"/>
              <p:cNvSpPr/>
              <p:nvPr/>
            </p:nvSpPr>
            <p:spPr>
              <a:xfrm rot="17291803" flipH="1">
                <a:off x="8358399" y="3432252"/>
                <a:ext cx="542828" cy="244011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ounded Rectangle 4"/>
              <p:cNvSpPr/>
              <p:nvPr/>
            </p:nvSpPr>
            <p:spPr>
              <a:xfrm rot="374786">
                <a:off x="8865472" y="2682349"/>
                <a:ext cx="2054785" cy="823384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Rounded Rectangle 4"/>
            <p:cNvSpPr/>
            <p:nvPr/>
          </p:nvSpPr>
          <p:spPr>
            <a:xfrm rot="4308197">
              <a:off x="8752328" y="3437247"/>
              <a:ext cx="542828" cy="244011"/>
            </a:xfrm>
            <a:custGeom>
              <a:avLst/>
              <a:gdLst>
                <a:gd name="connsiteX0" fmla="*/ 0 w 914400"/>
                <a:gd name="connsiteY0" fmla="*/ 285750 h 914400"/>
                <a:gd name="connsiteX1" fmla="*/ 285750 w 914400"/>
                <a:gd name="connsiteY1" fmla="*/ 0 h 914400"/>
                <a:gd name="connsiteX2" fmla="*/ 628650 w 914400"/>
                <a:gd name="connsiteY2" fmla="*/ 0 h 914400"/>
                <a:gd name="connsiteX3" fmla="*/ 914400 w 914400"/>
                <a:gd name="connsiteY3" fmla="*/ 285750 h 914400"/>
                <a:gd name="connsiteX4" fmla="*/ 914400 w 914400"/>
                <a:gd name="connsiteY4" fmla="*/ 628650 h 914400"/>
                <a:gd name="connsiteX5" fmla="*/ 628650 w 914400"/>
                <a:gd name="connsiteY5" fmla="*/ 914400 h 914400"/>
                <a:gd name="connsiteX6" fmla="*/ 285750 w 914400"/>
                <a:gd name="connsiteY6" fmla="*/ 914400 h 914400"/>
                <a:gd name="connsiteX7" fmla="*/ 0 w 914400"/>
                <a:gd name="connsiteY7" fmla="*/ 628650 h 914400"/>
                <a:gd name="connsiteX8" fmla="*/ 0 w 914400"/>
                <a:gd name="connsiteY8" fmla="*/ 285750 h 914400"/>
                <a:gd name="connsiteX0" fmla="*/ 0 w 1114425"/>
                <a:gd name="connsiteY0" fmla="*/ 406400 h 914400"/>
                <a:gd name="connsiteX1" fmla="*/ 485775 w 1114425"/>
                <a:gd name="connsiteY1" fmla="*/ 0 h 914400"/>
                <a:gd name="connsiteX2" fmla="*/ 828675 w 1114425"/>
                <a:gd name="connsiteY2" fmla="*/ 0 h 914400"/>
                <a:gd name="connsiteX3" fmla="*/ 1114425 w 1114425"/>
                <a:gd name="connsiteY3" fmla="*/ 285750 h 914400"/>
                <a:gd name="connsiteX4" fmla="*/ 1114425 w 1114425"/>
                <a:gd name="connsiteY4" fmla="*/ 628650 h 914400"/>
                <a:gd name="connsiteX5" fmla="*/ 828675 w 1114425"/>
                <a:gd name="connsiteY5" fmla="*/ 914400 h 914400"/>
                <a:gd name="connsiteX6" fmla="*/ 485775 w 1114425"/>
                <a:gd name="connsiteY6" fmla="*/ 914400 h 914400"/>
                <a:gd name="connsiteX7" fmla="*/ 200025 w 1114425"/>
                <a:gd name="connsiteY7" fmla="*/ 628650 h 914400"/>
                <a:gd name="connsiteX8" fmla="*/ 0 w 1114425"/>
                <a:gd name="connsiteY8" fmla="*/ 406400 h 914400"/>
                <a:gd name="connsiteX0" fmla="*/ 0 w 1114425"/>
                <a:gd name="connsiteY0" fmla="*/ 406400 h 914400"/>
                <a:gd name="connsiteX1" fmla="*/ 485775 w 1114425"/>
                <a:gd name="connsiteY1" fmla="*/ 0 h 914400"/>
                <a:gd name="connsiteX2" fmla="*/ 828675 w 1114425"/>
                <a:gd name="connsiteY2" fmla="*/ 0 h 914400"/>
                <a:gd name="connsiteX3" fmla="*/ 1114425 w 1114425"/>
                <a:gd name="connsiteY3" fmla="*/ 285750 h 914400"/>
                <a:gd name="connsiteX4" fmla="*/ 1114425 w 1114425"/>
                <a:gd name="connsiteY4" fmla="*/ 628650 h 914400"/>
                <a:gd name="connsiteX5" fmla="*/ 828675 w 1114425"/>
                <a:gd name="connsiteY5" fmla="*/ 914400 h 914400"/>
                <a:gd name="connsiteX6" fmla="*/ 485775 w 1114425"/>
                <a:gd name="connsiteY6" fmla="*/ 914400 h 914400"/>
                <a:gd name="connsiteX7" fmla="*/ 0 w 1114425"/>
                <a:gd name="connsiteY7" fmla="*/ 457200 h 914400"/>
                <a:gd name="connsiteX8" fmla="*/ 0 w 1114425"/>
                <a:gd name="connsiteY8" fmla="*/ 406400 h 914400"/>
                <a:gd name="connsiteX0" fmla="*/ 0 w 1114425"/>
                <a:gd name="connsiteY0" fmla="*/ 549275 h 1057275"/>
                <a:gd name="connsiteX1" fmla="*/ 987425 w 1114425"/>
                <a:gd name="connsiteY1" fmla="*/ 0 h 1057275"/>
                <a:gd name="connsiteX2" fmla="*/ 828675 w 1114425"/>
                <a:gd name="connsiteY2" fmla="*/ 142875 h 1057275"/>
                <a:gd name="connsiteX3" fmla="*/ 1114425 w 1114425"/>
                <a:gd name="connsiteY3" fmla="*/ 428625 h 1057275"/>
                <a:gd name="connsiteX4" fmla="*/ 1114425 w 1114425"/>
                <a:gd name="connsiteY4" fmla="*/ 771525 h 1057275"/>
                <a:gd name="connsiteX5" fmla="*/ 828675 w 1114425"/>
                <a:gd name="connsiteY5" fmla="*/ 1057275 h 1057275"/>
                <a:gd name="connsiteX6" fmla="*/ 485775 w 1114425"/>
                <a:gd name="connsiteY6" fmla="*/ 1057275 h 1057275"/>
                <a:gd name="connsiteX7" fmla="*/ 0 w 1114425"/>
                <a:gd name="connsiteY7" fmla="*/ 600075 h 1057275"/>
                <a:gd name="connsiteX8" fmla="*/ 0 w 1114425"/>
                <a:gd name="connsiteY8" fmla="*/ 549275 h 1057275"/>
                <a:gd name="connsiteX0" fmla="*/ 0 w 1250660"/>
                <a:gd name="connsiteY0" fmla="*/ 549275 h 1057275"/>
                <a:gd name="connsiteX1" fmla="*/ 987425 w 1250660"/>
                <a:gd name="connsiteY1" fmla="*/ 0 h 1057275"/>
                <a:gd name="connsiteX2" fmla="*/ 1196975 w 1250660"/>
                <a:gd name="connsiteY2" fmla="*/ 25400 h 1057275"/>
                <a:gd name="connsiteX3" fmla="*/ 1114425 w 1250660"/>
                <a:gd name="connsiteY3" fmla="*/ 428625 h 1057275"/>
                <a:gd name="connsiteX4" fmla="*/ 1114425 w 1250660"/>
                <a:gd name="connsiteY4" fmla="*/ 771525 h 1057275"/>
                <a:gd name="connsiteX5" fmla="*/ 828675 w 1250660"/>
                <a:gd name="connsiteY5" fmla="*/ 1057275 h 1057275"/>
                <a:gd name="connsiteX6" fmla="*/ 485775 w 1250660"/>
                <a:gd name="connsiteY6" fmla="*/ 1057275 h 1057275"/>
                <a:gd name="connsiteX7" fmla="*/ 0 w 1250660"/>
                <a:gd name="connsiteY7" fmla="*/ 600075 h 1057275"/>
                <a:gd name="connsiteX8" fmla="*/ 0 w 125066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114425 w 1543050"/>
                <a:gd name="connsiteY4" fmla="*/ 771525 h 1057275"/>
                <a:gd name="connsiteX5" fmla="*/ 828675 w 1543050"/>
                <a:gd name="connsiteY5" fmla="*/ 1057275 h 1057275"/>
                <a:gd name="connsiteX6" fmla="*/ 485775 w 1543050"/>
                <a:gd name="connsiteY6" fmla="*/ 1057275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460500 w 1543050"/>
                <a:gd name="connsiteY4" fmla="*/ 889000 h 1057275"/>
                <a:gd name="connsiteX5" fmla="*/ 828675 w 1543050"/>
                <a:gd name="connsiteY5" fmla="*/ 1057275 h 1057275"/>
                <a:gd name="connsiteX6" fmla="*/ 485775 w 1543050"/>
                <a:gd name="connsiteY6" fmla="*/ 1057275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460500 w 1543050"/>
                <a:gd name="connsiteY4" fmla="*/ 889000 h 1057275"/>
                <a:gd name="connsiteX5" fmla="*/ 828675 w 1543050"/>
                <a:gd name="connsiteY5" fmla="*/ 1057275 h 1057275"/>
                <a:gd name="connsiteX6" fmla="*/ 698500 w 1543050"/>
                <a:gd name="connsiteY6" fmla="*/ 742950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935518"/>
                <a:gd name="connsiteX1" fmla="*/ 987425 w 1543050"/>
                <a:gd name="connsiteY1" fmla="*/ 0 h 935518"/>
                <a:gd name="connsiteX2" fmla="*/ 1196975 w 1543050"/>
                <a:gd name="connsiteY2" fmla="*/ 25400 h 935518"/>
                <a:gd name="connsiteX3" fmla="*/ 1543050 w 1543050"/>
                <a:gd name="connsiteY3" fmla="*/ 381000 h 935518"/>
                <a:gd name="connsiteX4" fmla="*/ 1460500 w 1543050"/>
                <a:gd name="connsiteY4" fmla="*/ 889000 h 935518"/>
                <a:gd name="connsiteX5" fmla="*/ 1136650 w 1543050"/>
                <a:gd name="connsiteY5" fmla="*/ 752475 h 935518"/>
                <a:gd name="connsiteX6" fmla="*/ 698500 w 1543050"/>
                <a:gd name="connsiteY6" fmla="*/ 742950 h 935518"/>
                <a:gd name="connsiteX7" fmla="*/ 0 w 1543050"/>
                <a:gd name="connsiteY7" fmla="*/ 600075 h 935518"/>
                <a:gd name="connsiteX8" fmla="*/ 0 w 1543050"/>
                <a:gd name="connsiteY8" fmla="*/ 549275 h 935518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660525"/>
                <a:gd name="connsiteY0" fmla="*/ 549275 h 752549"/>
                <a:gd name="connsiteX1" fmla="*/ 987425 w 1660525"/>
                <a:gd name="connsiteY1" fmla="*/ 0 h 752549"/>
                <a:gd name="connsiteX2" fmla="*/ 1196975 w 1660525"/>
                <a:gd name="connsiteY2" fmla="*/ 25400 h 752549"/>
                <a:gd name="connsiteX3" fmla="*/ 1660525 w 1660525"/>
                <a:gd name="connsiteY3" fmla="*/ 349250 h 752549"/>
                <a:gd name="connsiteX4" fmla="*/ 1479550 w 1660525"/>
                <a:gd name="connsiteY4" fmla="*/ 593725 h 752549"/>
                <a:gd name="connsiteX5" fmla="*/ 1136650 w 1660525"/>
                <a:gd name="connsiteY5" fmla="*/ 752475 h 752549"/>
                <a:gd name="connsiteX6" fmla="*/ 698500 w 1660525"/>
                <a:gd name="connsiteY6" fmla="*/ 742950 h 752549"/>
                <a:gd name="connsiteX7" fmla="*/ 0 w 1660525"/>
                <a:gd name="connsiteY7" fmla="*/ 600075 h 752549"/>
                <a:gd name="connsiteX8" fmla="*/ 0 w 1660525"/>
                <a:gd name="connsiteY8" fmla="*/ 549275 h 752549"/>
                <a:gd name="connsiteX0" fmla="*/ 0 w 1660525"/>
                <a:gd name="connsiteY0" fmla="*/ 523875 h 727149"/>
                <a:gd name="connsiteX1" fmla="*/ 993775 w 1660525"/>
                <a:gd name="connsiteY1" fmla="*/ 3175 h 727149"/>
                <a:gd name="connsiteX2" fmla="*/ 1196975 w 1660525"/>
                <a:gd name="connsiteY2" fmla="*/ 0 h 727149"/>
                <a:gd name="connsiteX3" fmla="*/ 1660525 w 1660525"/>
                <a:gd name="connsiteY3" fmla="*/ 323850 h 727149"/>
                <a:gd name="connsiteX4" fmla="*/ 1479550 w 1660525"/>
                <a:gd name="connsiteY4" fmla="*/ 568325 h 727149"/>
                <a:gd name="connsiteX5" fmla="*/ 1136650 w 1660525"/>
                <a:gd name="connsiteY5" fmla="*/ 727075 h 727149"/>
                <a:gd name="connsiteX6" fmla="*/ 698500 w 1660525"/>
                <a:gd name="connsiteY6" fmla="*/ 717550 h 727149"/>
                <a:gd name="connsiteX7" fmla="*/ 0 w 1660525"/>
                <a:gd name="connsiteY7" fmla="*/ 574675 h 727149"/>
                <a:gd name="connsiteX8" fmla="*/ 0 w 1660525"/>
                <a:gd name="connsiteY8" fmla="*/ 523875 h 727149"/>
                <a:gd name="connsiteX0" fmla="*/ 0 w 1660525"/>
                <a:gd name="connsiteY0" fmla="*/ 523875 h 727648"/>
                <a:gd name="connsiteX1" fmla="*/ 993775 w 1660525"/>
                <a:gd name="connsiteY1" fmla="*/ 3175 h 727648"/>
                <a:gd name="connsiteX2" fmla="*/ 1196975 w 1660525"/>
                <a:gd name="connsiteY2" fmla="*/ 0 h 727648"/>
                <a:gd name="connsiteX3" fmla="*/ 1660525 w 1660525"/>
                <a:gd name="connsiteY3" fmla="*/ 323850 h 727648"/>
                <a:gd name="connsiteX4" fmla="*/ 1568450 w 1660525"/>
                <a:gd name="connsiteY4" fmla="*/ 577850 h 727648"/>
                <a:gd name="connsiteX5" fmla="*/ 1136650 w 1660525"/>
                <a:gd name="connsiteY5" fmla="*/ 727075 h 727648"/>
                <a:gd name="connsiteX6" fmla="*/ 698500 w 1660525"/>
                <a:gd name="connsiteY6" fmla="*/ 717550 h 727648"/>
                <a:gd name="connsiteX7" fmla="*/ 0 w 1660525"/>
                <a:gd name="connsiteY7" fmla="*/ 574675 h 727648"/>
                <a:gd name="connsiteX8" fmla="*/ 0 w 1660525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0700 h 724473"/>
                <a:gd name="connsiteX1" fmla="*/ 993775 w 1689100"/>
                <a:gd name="connsiteY1" fmla="*/ 0 h 724473"/>
                <a:gd name="connsiteX2" fmla="*/ 1209675 w 1689100"/>
                <a:gd name="connsiteY2" fmla="*/ 47625 h 724473"/>
                <a:gd name="connsiteX3" fmla="*/ 1689100 w 1689100"/>
                <a:gd name="connsiteY3" fmla="*/ 390525 h 724473"/>
                <a:gd name="connsiteX4" fmla="*/ 1568450 w 1689100"/>
                <a:gd name="connsiteY4" fmla="*/ 574675 h 724473"/>
                <a:gd name="connsiteX5" fmla="*/ 1136650 w 1689100"/>
                <a:gd name="connsiteY5" fmla="*/ 723900 h 724473"/>
                <a:gd name="connsiteX6" fmla="*/ 698500 w 1689100"/>
                <a:gd name="connsiteY6" fmla="*/ 714375 h 724473"/>
                <a:gd name="connsiteX7" fmla="*/ 0 w 1689100"/>
                <a:gd name="connsiteY7" fmla="*/ 571500 h 724473"/>
                <a:gd name="connsiteX8" fmla="*/ 0 w 1689100"/>
                <a:gd name="connsiteY8" fmla="*/ 520700 h 724473"/>
                <a:gd name="connsiteX0" fmla="*/ 0 w 1689100"/>
                <a:gd name="connsiteY0" fmla="*/ 473075 h 676848"/>
                <a:gd name="connsiteX1" fmla="*/ 1000125 w 1689100"/>
                <a:gd name="connsiteY1" fmla="*/ 12700 h 676848"/>
                <a:gd name="connsiteX2" fmla="*/ 1209675 w 1689100"/>
                <a:gd name="connsiteY2" fmla="*/ 0 h 676848"/>
                <a:gd name="connsiteX3" fmla="*/ 1689100 w 1689100"/>
                <a:gd name="connsiteY3" fmla="*/ 342900 h 676848"/>
                <a:gd name="connsiteX4" fmla="*/ 1568450 w 1689100"/>
                <a:gd name="connsiteY4" fmla="*/ 527050 h 676848"/>
                <a:gd name="connsiteX5" fmla="*/ 1136650 w 1689100"/>
                <a:gd name="connsiteY5" fmla="*/ 676275 h 676848"/>
                <a:gd name="connsiteX6" fmla="*/ 698500 w 1689100"/>
                <a:gd name="connsiteY6" fmla="*/ 666750 h 676848"/>
                <a:gd name="connsiteX7" fmla="*/ 0 w 1689100"/>
                <a:gd name="connsiteY7" fmla="*/ 523875 h 676848"/>
                <a:gd name="connsiteX8" fmla="*/ 0 w 1689100"/>
                <a:gd name="connsiteY8" fmla="*/ 473075 h 6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100" h="676848">
                  <a:moveTo>
                    <a:pt x="0" y="473075"/>
                  </a:moveTo>
                  <a:cubicBezTo>
                    <a:pt x="0" y="315260"/>
                    <a:pt x="842310" y="12700"/>
                    <a:pt x="1000125" y="12700"/>
                  </a:cubicBezTo>
                  <a:lnTo>
                    <a:pt x="1209675" y="0"/>
                  </a:lnTo>
                  <a:cubicBezTo>
                    <a:pt x="1367490" y="0"/>
                    <a:pt x="1689100" y="185085"/>
                    <a:pt x="1689100" y="342900"/>
                  </a:cubicBezTo>
                  <a:cubicBezTo>
                    <a:pt x="1683808" y="369358"/>
                    <a:pt x="1678517" y="383117"/>
                    <a:pt x="1568450" y="527050"/>
                  </a:cubicBezTo>
                  <a:cubicBezTo>
                    <a:pt x="1365250" y="694390"/>
                    <a:pt x="1294465" y="676275"/>
                    <a:pt x="1136650" y="676275"/>
                  </a:cubicBezTo>
                  <a:lnTo>
                    <a:pt x="698500" y="666750"/>
                  </a:lnTo>
                  <a:cubicBezTo>
                    <a:pt x="540685" y="666750"/>
                    <a:pt x="0" y="681690"/>
                    <a:pt x="0" y="523875"/>
                  </a:cubicBezTo>
                  <a:lnTo>
                    <a:pt x="0" y="4730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378714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Feathered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Are the antennae feathered or clubbed?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Clubbed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306" name="Group 305"/>
          <p:cNvGrpSpPr/>
          <p:nvPr/>
        </p:nvGrpSpPr>
        <p:grpSpPr>
          <a:xfrm>
            <a:off x="1689556" y="2255324"/>
            <a:ext cx="8812888" cy="3943349"/>
            <a:chOff x="2073726" y="2568433"/>
            <a:chExt cx="6989604" cy="3127516"/>
          </a:xfrm>
        </p:grpSpPr>
        <p:grpSp>
          <p:nvGrpSpPr>
            <p:cNvPr id="12" name="Group 11"/>
            <p:cNvGrpSpPr/>
            <p:nvPr/>
          </p:nvGrpSpPr>
          <p:grpSpPr>
            <a:xfrm>
              <a:off x="5191418" y="2703696"/>
              <a:ext cx="1876425" cy="2992253"/>
              <a:chOff x="5191418" y="2703696"/>
              <a:chExt cx="1876425" cy="2992253"/>
            </a:xfrm>
          </p:grpSpPr>
          <p:sp>
            <p:nvSpPr>
              <p:cNvPr id="8" name="Arc 7"/>
              <p:cNvSpPr/>
              <p:nvPr/>
            </p:nvSpPr>
            <p:spPr>
              <a:xfrm>
                <a:off x="5191418" y="2705098"/>
                <a:ext cx="1876425" cy="299085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ardrop 4"/>
              <p:cNvSpPr/>
              <p:nvPr/>
            </p:nvSpPr>
            <p:spPr>
              <a:xfrm rot="315875">
                <a:off x="6063237" y="2703696"/>
                <a:ext cx="132788" cy="132788"/>
              </a:xfrm>
              <a:prstGeom prst="teardrop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7186905" y="2703696"/>
              <a:ext cx="1876425" cy="2992253"/>
              <a:chOff x="5191418" y="2703696"/>
              <a:chExt cx="1876425" cy="2992253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5191418" y="2705098"/>
                <a:ext cx="1876425" cy="299085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ardrop 14"/>
              <p:cNvSpPr/>
              <p:nvPr/>
            </p:nvSpPr>
            <p:spPr>
              <a:xfrm rot="315875">
                <a:off x="6063237" y="2703696"/>
                <a:ext cx="132788" cy="132788"/>
              </a:xfrm>
              <a:prstGeom prst="teardrop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4086434" y="2568433"/>
              <a:ext cx="2190239" cy="3127516"/>
              <a:chOff x="4086434" y="2568433"/>
              <a:chExt cx="2190239" cy="3127516"/>
            </a:xfrm>
          </p:grpSpPr>
          <p:sp>
            <p:nvSpPr>
              <p:cNvPr id="7" name="Arc 6"/>
              <p:cNvSpPr/>
              <p:nvPr/>
            </p:nvSpPr>
            <p:spPr>
              <a:xfrm flipH="1">
                <a:off x="4400248" y="2705098"/>
                <a:ext cx="1876425" cy="299085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4086434" y="2568433"/>
                <a:ext cx="1261756" cy="1678283"/>
                <a:chOff x="4086434" y="2568433"/>
                <a:chExt cx="1261756" cy="1678283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4095695" y="2568433"/>
                  <a:ext cx="1229247" cy="1476263"/>
                  <a:chOff x="4095695" y="2568433"/>
                  <a:chExt cx="1229247" cy="1476263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4095695" y="2575387"/>
                    <a:ext cx="1042272" cy="1469309"/>
                    <a:chOff x="4297228" y="2661112"/>
                    <a:chExt cx="1042272" cy="1469309"/>
                  </a:xfrm>
                </p:grpSpPr>
                <p:sp>
                  <p:nvSpPr>
                    <p:cNvPr id="17" name="Arc 16"/>
                    <p:cNvSpPr/>
                    <p:nvPr/>
                  </p:nvSpPr>
                  <p:spPr>
                    <a:xfrm rot="21048075">
                      <a:off x="4297228" y="3848375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Arc 17"/>
                    <p:cNvSpPr/>
                    <p:nvPr/>
                  </p:nvSpPr>
                  <p:spPr>
                    <a:xfrm rot="21048075">
                      <a:off x="4306900" y="3795988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Arc 18"/>
                    <p:cNvSpPr/>
                    <p:nvPr/>
                  </p:nvSpPr>
                  <p:spPr>
                    <a:xfrm rot="21048075">
                      <a:off x="4316572" y="3743600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Arc 19"/>
                    <p:cNvSpPr/>
                    <p:nvPr/>
                  </p:nvSpPr>
                  <p:spPr>
                    <a:xfrm rot="21048075">
                      <a:off x="4326245" y="369121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Arc 20"/>
                    <p:cNvSpPr/>
                    <p:nvPr/>
                  </p:nvSpPr>
                  <p:spPr>
                    <a:xfrm rot="21048075">
                      <a:off x="4335917" y="3638825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" name="Arc 21"/>
                    <p:cNvSpPr/>
                    <p:nvPr/>
                  </p:nvSpPr>
                  <p:spPr>
                    <a:xfrm rot="21048075">
                      <a:off x="4345589" y="3586437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Arc 22"/>
                    <p:cNvSpPr/>
                    <p:nvPr/>
                  </p:nvSpPr>
                  <p:spPr>
                    <a:xfrm rot="21048075">
                      <a:off x="4371708" y="354921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Arc 23"/>
                    <p:cNvSpPr/>
                    <p:nvPr/>
                  </p:nvSpPr>
                  <p:spPr>
                    <a:xfrm rot="21048075">
                      <a:off x="4381380" y="3496825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" name="Arc 24"/>
                    <p:cNvSpPr/>
                    <p:nvPr/>
                  </p:nvSpPr>
                  <p:spPr>
                    <a:xfrm rot="21048075">
                      <a:off x="4391052" y="3444437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29" name="Group 28"/>
                    <p:cNvGrpSpPr/>
                    <p:nvPr/>
                  </p:nvGrpSpPr>
                  <p:grpSpPr>
                    <a:xfrm rot="824839">
                      <a:off x="4384806" y="3283559"/>
                      <a:ext cx="370369" cy="386821"/>
                      <a:chOff x="4449561" y="3306064"/>
                      <a:chExt cx="336589" cy="386821"/>
                    </a:xfrm>
                  </p:grpSpPr>
                  <p:sp>
                    <p:nvSpPr>
                      <p:cNvPr id="26" name="Arc 25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7" name="Arc 26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" name="Arc 27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0" name="Group 29"/>
                    <p:cNvGrpSpPr/>
                    <p:nvPr/>
                  </p:nvGrpSpPr>
                  <p:grpSpPr>
                    <a:xfrm rot="805701">
                      <a:off x="4459464" y="3148851"/>
                      <a:ext cx="370369" cy="386821"/>
                      <a:chOff x="4449561" y="3306064"/>
                      <a:chExt cx="336589" cy="386821"/>
                    </a:xfrm>
                  </p:grpSpPr>
                  <p:sp>
                    <p:nvSpPr>
                      <p:cNvPr id="31" name="Arc 30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" name="Arc 31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" name="Arc 32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4" name="Group 33"/>
                    <p:cNvGrpSpPr/>
                    <p:nvPr/>
                  </p:nvGrpSpPr>
                  <p:grpSpPr>
                    <a:xfrm rot="1162940">
                      <a:off x="4536389" y="3006070"/>
                      <a:ext cx="370369" cy="386821"/>
                      <a:chOff x="4449561" y="3306064"/>
                      <a:chExt cx="336589" cy="386821"/>
                    </a:xfrm>
                  </p:grpSpPr>
                  <p:sp>
                    <p:nvSpPr>
                      <p:cNvPr id="35" name="Arc 34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6" name="Arc 35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7" name="Arc 36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8" name="Group 37"/>
                    <p:cNvGrpSpPr/>
                    <p:nvPr/>
                  </p:nvGrpSpPr>
                  <p:grpSpPr>
                    <a:xfrm rot="1351559">
                      <a:off x="4620587" y="2878688"/>
                      <a:ext cx="370369" cy="386821"/>
                      <a:chOff x="4449561" y="3306064"/>
                      <a:chExt cx="336589" cy="386821"/>
                    </a:xfrm>
                  </p:grpSpPr>
                  <p:sp>
                    <p:nvSpPr>
                      <p:cNvPr id="39" name="Arc 38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0" name="Arc 39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1" name="Arc 40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 rot="1839507">
                      <a:off x="4775894" y="2767872"/>
                      <a:ext cx="308735" cy="356041"/>
                      <a:chOff x="4449561" y="3306064"/>
                      <a:chExt cx="336589" cy="386821"/>
                    </a:xfrm>
                  </p:grpSpPr>
                  <p:sp>
                    <p:nvSpPr>
                      <p:cNvPr id="43" name="Arc 42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4" name="Arc 43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5" name="Arc 44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6" name="Group 45"/>
                    <p:cNvGrpSpPr/>
                    <p:nvPr/>
                  </p:nvGrpSpPr>
                  <p:grpSpPr>
                    <a:xfrm rot="2784426">
                      <a:off x="4906321" y="2679125"/>
                      <a:ext cx="285804" cy="329596"/>
                      <a:chOff x="4449561" y="3306064"/>
                      <a:chExt cx="336589" cy="386821"/>
                    </a:xfrm>
                  </p:grpSpPr>
                  <p:sp>
                    <p:nvSpPr>
                      <p:cNvPr id="47" name="Arc 46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8" name="Arc 47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" name="Arc 48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0" name="Group 49"/>
                    <p:cNvGrpSpPr/>
                    <p:nvPr/>
                  </p:nvGrpSpPr>
                  <p:grpSpPr>
                    <a:xfrm rot="3330811">
                      <a:off x="5078591" y="2653832"/>
                      <a:ext cx="214016" cy="246808"/>
                      <a:chOff x="4449561" y="3306064"/>
                      <a:chExt cx="336589" cy="386821"/>
                    </a:xfrm>
                  </p:grpSpPr>
                  <p:sp>
                    <p:nvSpPr>
                      <p:cNvPr id="51" name="Arc 50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2" name="Arc 51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3" name="Arc 52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54" name="Arc 53"/>
                    <p:cNvSpPr/>
                    <p:nvPr/>
                  </p:nvSpPr>
                  <p:spPr>
                    <a:xfrm rot="3278834">
                      <a:off x="5182386" y="2683442"/>
                      <a:ext cx="179444" cy="134784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56" name="Arc 55"/>
                  <p:cNvSpPr/>
                  <p:nvPr/>
                </p:nvSpPr>
                <p:spPr>
                  <a:xfrm rot="3278834">
                    <a:off x="5016741" y="2595128"/>
                    <a:ext cx="179444" cy="134784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Arc 56"/>
                  <p:cNvSpPr/>
                  <p:nvPr/>
                </p:nvSpPr>
                <p:spPr>
                  <a:xfrm rot="3278834">
                    <a:off x="5046999" y="2597717"/>
                    <a:ext cx="179444" cy="134784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8" name="Arc 57"/>
                  <p:cNvSpPr/>
                  <p:nvPr/>
                </p:nvSpPr>
                <p:spPr>
                  <a:xfrm rot="3278834">
                    <a:off x="5084931" y="2596760"/>
                    <a:ext cx="170786" cy="128281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Arc 58"/>
                  <p:cNvSpPr/>
                  <p:nvPr/>
                </p:nvSpPr>
                <p:spPr>
                  <a:xfrm rot="3768294">
                    <a:off x="5126136" y="2588239"/>
                    <a:ext cx="159160" cy="119548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Arc 59"/>
                  <p:cNvSpPr/>
                  <p:nvPr/>
                </p:nvSpPr>
                <p:spPr>
                  <a:xfrm rot="3768294">
                    <a:off x="5184999" y="2601108"/>
                    <a:ext cx="124891" cy="93808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Arc 60"/>
                  <p:cNvSpPr/>
                  <p:nvPr/>
                </p:nvSpPr>
                <p:spPr>
                  <a:xfrm rot="3768294">
                    <a:off x="5215592" y="2605241"/>
                    <a:ext cx="124891" cy="93808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 rot="21290453">
                  <a:off x="4246278" y="2757400"/>
                  <a:ext cx="1053245" cy="1489316"/>
                  <a:chOff x="4297228" y="2641105"/>
                  <a:chExt cx="1053245" cy="1489316"/>
                </a:xfrm>
              </p:grpSpPr>
              <p:sp>
                <p:nvSpPr>
                  <p:cNvPr id="71" name="Arc 70"/>
                  <p:cNvSpPr/>
                  <p:nvPr/>
                </p:nvSpPr>
                <p:spPr>
                  <a:xfrm rot="21048075">
                    <a:off x="4297228" y="3848375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rot="21048075">
                    <a:off x="4306900" y="3795988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3" name="Arc 72"/>
                  <p:cNvSpPr/>
                  <p:nvPr/>
                </p:nvSpPr>
                <p:spPr>
                  <a:xfrm rot="21048075">
                    <a:off x="4316572" y="3743600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Arc 73"/>
                  <p:cNvSpPr/>
                  <p:nvPr/>
                </p:nvSpPr>
                <p:spPr>
                  <a:xfrm rot="21048075">
                    <a:off x="4326245" y="3691212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Arc 74"/>
                  <p:cNvSpPr/>
                  <p:nvPr/>
                </p:nvSpPr>
                <p:spPr>
                  <a:xfrm rot="21048075">
                    <a:off x="4335917" y="3638825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Arc 75"/>
                  <p:cNvSpPr/>
                  <p:nvPr/>
                </p:nvSpPr>
                <p:spPr>
                  <a:xfrm rot="21048075">
                    <a:off x="4345589" y="3586437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7" name="Arc 76"/>
                  <p:cNvSpPr/>
                  <p:nvPr/>
                </p:nvSpPr>
                <p:spPr>
                  <a:xfrm rot="21048075">
                    <a:off x="4371708" y="3549212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8" name="Arc 77"/>
                  <p:cNvSpPr/>
                  <p:nvPr/>
                </p:nvSpPr>
                <p:spPr>
                  <a:xfrm rot="21048075">
                    <a:off x="4381380" y="3496825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9" name="Arc 78"/>
                  <p:cNvSpPr/>
                  <p:nvPr/>
                </p:nvSpPr>
                <p:spPr>
                  <a:xfrm rot="21048075">
                    <a:off x="4391052" y="3444437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80" name="Group 79"/>
                  <p:cNvGrpSpPr/>
                  <p:nvPr/>
                </p:nvGrpSpPr>
                <p:grpSpPr>
                  <a:xfrm rot="824839">
                    <a:off x="4384806" y="3283559"/>
                    <a:ext cx="370369" cy="386821"/>
                    <a:chOff x="4449561" y="3306064"/>
                    <a:chExt cx="336589" cy="386821"/>
                  </a:xfrm>
                </p:grpSpPr>
                <p:sp>
                  <p:nvSpPr>
                    <p:cNvPr id="106" name="Arc 105"/>
                    <p:cNvSpPr/>
                    <p:nvPr/>
                  </p:nvSpPr>
                  <p:spPr>
                    <a:xfrm rot="21048075">
                      <a:off x="4449561" y="3410839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7" name="Arc 106"/>
                    <p:cNvSpPr/>
                    <p:nvPr/>
                  </p:nvSpPr>
                  <p:spPr>
                    <a:xfrm rot="21048075">
                      <a:off x="4459233" y="335845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8" name="Arc 107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 rot="805701">
                    <a:off x="4459464" y="3148851"/>
                    <a:ext cx="370369" cy="386821"/>
                    <a:chOff x="4449561" y="3306064"/>
                    <a:chExt cx="336589" cy="386821"/>
                  </a:xfrm>
                </p:grpSpPr>
                <p:sp>
                  <p:nvSpPr>
                    <p:cNvPr id="103" name="Arc 102"/>
                    <p:cNvSpPr/>
                    <p:nvPr/>
                  </p:nvSpPr>
                  <p:spPr>
                    <a:xfrm rot="21048075">
                      <a:off x="4449561" y="3410839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4" name="Arc 103"/>
                    <p:cNvSpPr/>
                    <p:nvPr/>
                  </p:nvSpPr>
                  <p:spPr>
                    <a:xfrm rot="21048075">
                      <a:off x="4459233" y="335845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5" name="Arc 104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 rot="1162940">
                    <a:off x="4536389" y="3006070"/>
                    <a:ext cx="370369" cy="386821"/>
                    <a:chOff x="4449561" y="3306064"/>
                    <a:chExt cx="336589" cy="386821"/>
                  </a:xfrm>
                </p:grpSpPr>
                <p:sp>
                  <p:nvSpPr>
                    <p:cNvPr id="100" name="Arc 99"/>
                    <p:cNvSpPr/>
                    <p:nvPr/>
                  </p:nvSpPr>
                  <p:spPr>
                    <a:xfrm rot="21048075">
                      <a:off x="4449561" y="3410839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1" name="Arc 100"/>
                    <p:cNvSpPr/>
                    <p:nvPr/>
                  </p:nvSpPr>
                  <p:spPr>
                    <a:xfrm rot="21048075">
                      <a:off x="4459233" y="335845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2" name="Arc 101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 rot="1351559">
                    <a:off x="4620587" y="2878688"/>
                    <a:ext cx="370369" cy="386821"/>
                    <a:chOff x="4449561" y="3306064"/>
                    <a:chExt cx="336589" cy="386821"/>
                  </a:xfrm>
                </p:grpSpPr>
                <p:sp>
                  <p:nvSpPr>
                    <p:cNvPr id="97" name="Arc 96"/>
                    <p:cNvSpPr/>
                    <p:nvPr/>
                  </p:nvSpPr>
                  <p:spPr>
                    <a:xfrm rot="21048075">
                      <a:off x="4449561" y="3410839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8" name="Arc 97"/>
                    <p:cNvSpPr/>
                    <p:nvPr/>
                  </p:nvSpPr>
                  <p:spPr>
                    <a:xfrm rot="21048075">
                      <a:off x="4459233" y="335845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9" name="Arc 98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 rot="1839507">
                    <a:off x="4769007" y="2765982"/>
                    <a:ext cx="319200" cy="344887"/>
                    <a:chOff x="4438152" y="3306064"/>
                    <a:chExt cx="347998" cy="374703"/>
                  </a:xfrm>
                </p:grpSpPr>
                <p:sp>
                  <p:nvSpPr>
                    <p:cNvPr id="94" name="Arc 93"/>
                    <p:cNvSpPr/>
                    <p:nvPr/>
                  </p:nvSpPr>
                  <p:spPr>
                    <a:xfrm rot="21048075">
                      <a:off x="4438152" y="3398721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Arc 94"/>
                    <p:cNvSpPr/>
                    <p:nvPr/>
                  </p:nvSpPr>
                  <p:spPr>
                    <a:xfrm rot="21048075">
                      <a:off x="4458628" y="3349678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Arc 95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 rot="2784426">
                    <a:off x="4898182" y="2685712"/>
                    <a:ext cx="282646" cy="331174"/>
                    <a:chOff x="4449821" y="3319367"/>
                    <a:chExt cx="332870" cy="388673"/>
                  </a:xfrm>
                </p:grpSpPr>
                <p:sp>
                  <p:nvSpPr>
                    <p:cNvPr id="91" name="Arc 90"/>
                    <p:cNvSpPr/>
                    <p:nvPr/>
                  </p:nvSpPr>
                  <p:spPr>
                    <a:xfrm rot="19614709">
                      <a:off x="4449821" y="342599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Arc 91"/>
                    <p:cNvSpPr/>
                    <p:nvPr/>
                  </p:nvSpPr>
                  <p:spPr>
                    <a:xfrm rot="20205100">
                      <a:off x="4457019" y="3371887"/>
                      <a:ext cx="317244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3" name="Arc 92"/>
                    <p:cNvSpPr/>
                    <p:nvPr/>
                  </p:nvSpPr>
                  <p:spPr>
                    <a:xfrm rot="20274953">
                      <a:off x="4465448" y="3319367"/>
                      <a:ext cx="317243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 rot="3330811">
                    <a:off x="5056317" y="2625080"/>
                    <a:ext cx="220772" cy="280774"/>
                    <a:chOff x="4412159" y="3293407"/>
                    <a:chExt cx="347214" cy="440055"/>
                  </a:xfrm>
                </p:grpSpPr>
                <p:sp>
                  <p:nvSpPr>
                    <p:cNvPr id="88" name="Arc 87"/>
                    <p:cNvSpPr/>
                    <p:nvPr/>
                  </p:nvSpPr>
                  <p:spPr>
                    <a:xfrm rot="19692099">
                      <a:off x="4412159" y="3424772"/>
                      <a:ext cx="347214" cy="308690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" name="Arc 88"/>
                    <p:cNvSpPr/>
                    <p:nvPr/>
                  </p:nvSpPr>
                  <p:spPr>
                    <a:xfrm rot="19125030">
                      <a:off x="4432841" y="336567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Arc 89"/>
                    <p:cNvSpPr/>
                    <p:nvPr/>
                  </p:nvSpPr>
                  <p:spPr>
                    <a:xfrm rot="20094999">
                      <a:off x="4431701" y="3293407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87" name="Arc 86"/>
                  <p:cNvSpPr/>
                  <p:nvPr/>
                </p:nvSpPr>
                <p:spPr>
                  <a:xfrm rot="2111288">
                    <a:off x="5171029" y="2641105"/>
                    <a:ext cx="179444" cy="134784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09" name="Arc 108"/>
                <p:cNvSpPr/>
                <p:nvPr/>
              </p:nvSpPr>
              <p:spPr>
                <a:xfrm rot="1801741">
                  <a:off x="5091960" y="2714847"/>
                  <a:ext cx="172445" cy="129527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0" name="Arc 109"/>
                <p:cNvSpPr/>
                <p:nvPr/>
              </p:nvSpPr>
              <p:spPr>
                <a:xfrm rot="1801741">
                  <a:off x="5122270" y="2705905"/>
                  <a:ext cx="172445" cy="129527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" name="Arc 110"/>
                <p:cNvSpPr/>
                <p:nvPr/>
              </p:nvSpPr>
              <p:spPr>
                <a:xfrm rot="1801741">
                  <a:off x="5150204" y="2694438"/>
                  <a:ext cx="172445" cy="129527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2" name="Arc 111"/>
                <p:cNvSpPr/>
                <p:nvPr/>
              </p:nvSpPr>
              <p:spPr>
                <a:xfrm rot="1801741">
                  <a:off x="5175745" y="2689104"/>
                  <a:ext cx="172445" cy="129527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" name="Arc 112"/>
                <p:cNvSpPr/>
                <p:nvPr/>
              </p:nvSpPr>
              <p:spPr>
                <a:xfrm rot="20738528">
                  <a:off x="4086434" y="3941469"/>
                  <a:ext cx="317245" cy="282046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4" name="Arc 113"/>
                <p:cNvSpPr/>
                <p:nvPr/>
              </p:nvSpPr>
              <p:spPr>
                <a:xfrm rot="20738528">
                  <a:off x="4091356" y="3888424"/>
                  <a:ext cx="317245" cy="282046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rot="20738528">
                  <a:off x="4096278" y="3835379"/>
                  <a:ext cx="317245" cy="282046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211" name="Group 210"/>
            <p:cNvGrpSpPr/>
            <p:nvPr/>
          </p:nvGrpSpPr>
          <p:grpSpPr>
            <a:xfrm flipH="1">
              <a:off x="2073726" y="2568433"/>
              <a:ext cx="2190239" cy="3127516"/>
              <a:chOff x="4086434" y="2568433"/>
              <a:chExt cx="2190239" cy="3127516"/>
            </a:xfrm>
          </p:grpSpPr>
          <p:sp>
            <p:nvSpPr>
              <p:cNvPr id="212" name="Arc 211"/>
              <p:cNvSpPr/>
              <p:nvPr/>
            </p:nvSpPr>
            <p:spPr>
              <a:xfrm flipH="1">
                <a:off x="4400248" y="2705098"/>
                <a:ext cx="1876425" cy="299085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3" name="Group 212"/>
              <p:cNvGrpSpPr/>
              <p:nvPr/>
            </p:nvGrpSpPr>
            <p:grpSpPr>
              <a:xfrm>
                <a:off x="4086434" y="2568433"/>
                <a:ext cx="1261756" cy="1678283"/>
                <a:chOff x="4086434" y="2568433"/>
                <a:chExt cx="1261756" cy="1678283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>
                  <a:off x="4095695" y="2568433"/>
                  <a:ext cx="1229247" cy="1476263"/>
                  <a:chOff x="4095695" y="2568433"/>
                  <a:chExt cx="1229247" cy="1476263"/>
                </a:xfrm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4095695" y="2575387"/>
                    <a:ext cx="1042272" cy="1469309"/>
                    <a:chOff x="4297228" y="2661112"/>
                    <a:chExt cx="1042272" cy="1469309"/>
                  </a:xfrm>
                </p:grpSpPr>
                <p:sp>
                  <p:nvSpPr>
                    <p:cNvPr id="268" name="Arc 267"/>
                    <p:cNvSpPr/>
                    <p:nvPr/>
                  </p:nvSpPr>
                  <p:spPr>
                    <a:xfrm rot="21048075">
                      <a:off x="4297228" y="3848375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9" name="Arc 268"/>
                    <p:cNvSpPr/>
                    <p:nvPr/>
                  </p:nvSpPr>
                  <p:spPr>
                    <a:xfrm rot="21048075">
                      <a:off x="4306900" y="3795988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0" name="Arc 269"/>
                    <p:cNvSpPr/>
                    <p:nvPr/>
                  </p:nvSpPr>
                  <p:spPr>
                    <a:xfrm rot="21048075">
                      <a:off x="4316572" y="3743600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1" name="Arc 270"/>
                    <p:cNvSpPr/>
                    <p:nvPr/>
                  </p:nvSpPr>
                  <p:spPr>
                    <a:xfrm rot="21048075">
                      <a:off x="4326245" y="369121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2" name="Arc 271"/>
                    <p:cNvSpPr/>
                    <p:nvPr/>
                  </p:nvSpPr>
                  <p:spPr>
                    <a:xfrm rot="21048075">
                      <a:off x="4335917" y="3638825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3" name="Arc 272"/>
                    <p:cNvSpPr/>
                    <p:nvPr/>
                  </p:nvSpPr>
                  <p:spPr>
                    <a:xfrm rot="21048075">
                      <a:off x="4345589" y="3586437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4" name="Arc 273"/>
                    <p:cNvSpPr/>
                    <p:nvPr/>
                  </p:nvSpPr>
                  <p:spPr>
                    <a:xfrm rot="21048075">
                      <a:off x="4371708" y="354921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5" name="Arc 274"/>
                    <p:cNvSpPr/>
                    <p:nvPr/>
                  </p:nvSpPr>
                  <p:spPr>
                    <a:xfrm rot="21048075">
                      <a:off x="4381380" y="3496825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6" name="Arc 275"/>
                    <p:cNvSpPr/>
                    <p:nvPr/>
                  </p:nvSpPr>
                  <p:spPr>
                    <a:xfrm rot="21048075">
                      <a:off x="4391052" y="3444437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277" name="Group 276"/>
                    <p:cNvGrpSpPr/>
                    <p:nvPr/>
                  </p:nvGrpSpPr>
                  <p:grpSpPr>
                    <a:xfrm rot="824839">
                      <a:off x="4384806" y="3283559"/>
                      <a:ext cx="370369" cy="386821"/>
                      <a:chOff x="4449561" y="3306064"/>
                      <a:chExt cx="336589" cy="386821"/>
                    </a:xfrm>
                  </p:grpSpPr>
                  <p:sp>
                    <p:nvSpPr>
                      <p:cNvPr id="303" name="Arc 302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4" name="Arc 303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5" name="Arc 304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78" name="Group 277"/>
                    <p:cNvGrpSpPr/>
                    <p:nvPr/>
                  </p:nvGrpSpPr>
                  <p:grpSpPr>
                    <a:xfrm rot="805701">
                      <a:off x="4459464" y="3148851"/>
                      <a:ext cx="370369" cy="386821"/>
                      <a:chOff x="4449561" y="3306064"/>
                      <a:chExt cx="336589" cy="386821"/>
                    </a:xfrm>
                  </p:grpSpPr>
                  <p:sp>
                    <p:nvSpPr>
                      <p:cNvPr id="300" name="Arc 299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1" name="Arc 300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02" name="Arc 301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79" name="Group 278"/>
                    <p:cNvGrpSpPr/>
                    <p:nvPr/>
                  </p:nvGrpSpPr>
                  <p:grpSpPr>
                    <a:xfrm rot="1162940">
                      <a:off x="4536389" y="3006070"/>
                      <a:ext cx="370369" cy="386821"/>
                      <a:chOff x="4449561" y="3306064"/>
                      <a:chExt cx="336589" cy="386821"/>
                    </a:xfrm>
                  </p:grpSpPr>
                  <p:sp>
                    <p:nvSpPr>
                      <p:cNvPr id="297" name="Arc 296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8" name="Arc 297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9" name="Arc 298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80" name="Group 279"/>
                    <p:cNvGrpSpPr/>
                    <p:nvPr/>
                  </p:nvGrpSpPr>
                  <p:grpSpPr>
                    <a:xfrm rot="1351559">
                      <a:off x="4620587" y="2878688"/>
                      <a:ext cx="370369" cy="386821"/>
                      <a:chOff x="4449561" y="3306064"/>
                      <a:chExt cx="336589" cy="386821"/>
                    </a:xfrm>
                  </p:grpSpPr>
                  <p:sp>
                    <p:nvSpPr>
                      <p:cNvPr id="294" name="Arc 293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5" name="Arc 294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6" name="Arc 295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81" name="Group 280"/>
                    <p:cNvGrpSpPr/>
                    <p:nvPr/>
                  </p:nvGrpSpPr>
                  <p:grpSpPr>
                    <a:xfrm rot="1839507">
                      <a:off x="4775894" y="2767872"/>
                      <a:ext cx="308735" cy="356041"/>
                      <a:chOff x="4449561" y="3306064"/>
                      <a:chExt cx="336589" cy="386821"/>
                    </a:xfrm>
                  </p:grpSpPr>
                  <p:sp>
                    <p:nvSpPr>
                      <p:cNvPr id="291" name="Arc 290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2" name="Arc 291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3" name="Arc 292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82" name="Group 281"/>
                    <p:cNvGrpSpPr/>
                    <p:nvPr/>
                  </p:nvGrpSpPr>
                  <p:grpSpPr>
                    <a:xfrm rot="2784426">
                      <a:off x="4906321" y="2679125"/>
                      <a:ext cx="285804" cy="329596"/>
                      <a:chOff x="4449561" y="3306064"/>
                      <a:chExt cx="336589" cy="386821"/>
                    </a:xfrm>
                  </p:grpSpPr>
                  <p:sp>
                    <p:nvSpPr>
                      <p:cNvPr id="288" name="Arc 287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9" name="Arc 288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90" name="Arc 289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83" name="Group 282"/>
                    <p:cNvGrpSpPr/>
                    <p:nvPr/>
                  </p:nvGrpSpPr>
                  <p:grpSpPr>
                    <a:xfrm rot="3330811">
                      <a:off x="5078591" y="2653832"/>
                      <a:ext cx="214016" cy="246808"/>
                      <a:chOff x="4449561" y="3306064"/>
                      <a:chExt cx="336589" cy="386821"/>
                    </a:xfrm>
                  </p:grpSpPr>
                  <p:sp>
                    <p:nvSpPr>
                      <p:cNvPr id="285" name="Arc 284"/>
                      <p:cNvSpPr/>
                      <p:nvPr/>
                    </p:nvSpPr>
                    <p:spPr>
                      <a:xfrm rot="21048075">
                        <a:off x="4449561" y="3410839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6" name="Arc 285"/>
                      <p:cNvSpPr/>
                      <p:nvPr/>
                    </p:nvSpPr>
                    <p:spPr>
                      <a:xfrm rot="21048075">
                        <a:off x="4459233" y="3358452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87" name="Arc 286"/>
                      <p:cNvSpPr/>
                      <p:nvPr/>
                    </p:nvSpPr>
                    <p:spPr>
                      <a:xfrm rot="21048075">
                        <a:off x="4468905" y="3306064"/>
                        <a:ext cx="317245" cy="282046"/>
                      </a:xfrm>
                      <a:prstGeom prst="arc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sp>
                  <p:nvSpPr>
                    <p:cNvPr id="284" name="Arc 283"/>
                    <p:cNvSpPr/>
                    <p:nvPr/>
                  </p:nvSpPr>
                  <p:spPr>
                    <a:xfrm rot="3278834">
                      <a:off x="5182386" y="2683442"/>
                      <a:ext cx="179444" cy="134784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262" name="Arc 261"/>
                  <p:cNvSpPr/>
                  <p:nvPr/>
                </p:nvSpPr>
                <p:spPr>
                  <a:xfrm rot="3278834">
                    <a:off x="5016741" y="2595128"/>
                    <a:ext cx="179444" cy="134784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Arc 262"/>
                  <p:cNvSpPr/>
                  <p:nvPr/>
                </p:nvSpPr>
                <p:spPr>
                  <a:xfrm rot="3278834">
                    <a:off x="5046999" y="2597717"/>
                    <a:ext cx="179444" cy="134784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Arc 263"/>
                  <p:cNvSpPr/>
                  <p:nvPr/>
                </p:nvSpPr>
                <p:spPr>
                  <a:xfrm rot="3278834">
                    <a:off x="5084931" y="2596760"/>
                    <a:ext cx="170786" cy="128281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Arc 264"/>
                  <p:cNvSpPr/>
                  <p:nvPr/>
                </p:nvSpPr>
                <p:spPr>
                  <a:xfrm rot="3768294">
                    <a:off x="5126136" y="2588239"/>
                    <a:ext cx="159160" cy="119548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Arc 265"/>
                  <p:cNvSpPr/>
                  <p:nvPr/>
                </p:nvSpPr>
                <p:spPr>
                  <a:xfrm rot="3768294">
                    <a:off x="5184999" y="2601108"/>
                    <a:ext cx="124891" cy="93808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7" name="Arc 266"/>
                  <p:cNvSpPr/>
                  <p:nvPr/>
                </p:nvSpPr>
                <p:spPr>
                  <a:xfrm rot="3768294">
                    <a:off x="5215592" y="2605241"/>
                    <a:ext cx="124891" cy="93808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5" name="Group 214"/>
                <p:cNvGrpSpPr/>
                <p:nvPr/>
              </p:nvGrpSpPr>
              <p:grpSpPr>
                <a:xfrm rot="21290453">
                  <a:off x="4246278" y="2757400"/>
                  <a:ext cx="1053245" cy="1489316"/>
                  <a:chOff x="4297228" y="2641105"/>
                  <a:chExt cx="1053245" cy="1489316"/>
                </a:xfrm>
              </p:grpSpPr>
              <p:sp>
                <p:nvSpPr>
                  <p:cNvPr id="223" name="Arc 222"/>
                  <p:cNvSpPr/>
                  <p:nvPr/>
                </p:nvSpPr>
                <p:spPr>
                  <a:xfrm rot="21048075">
                    <a:off x="4297228" y="3848375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4" name="Arc 223"/>
                  <p:cNvSpPr/>
                  <p:nvPr/>
                </p:nvSpPr>
                <p:spPr>
                  <a:xfrm rot="21048075">
                    <a:off x="4306900" y="3795988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5" name="Arc 224"/>
                  <p:cNvSpPr/>
                  <p:nvPr/>
                </p:nvSpPr>
                <p:spPr>
                  <a:xfrm rot="21048075">
                    <a:off x="4316572" y="3743600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Arc 225"/>
                  <p:cNvSpPr/>
                  <p:nvPr/>
                </p:nvSpPr>
                <p:spPr>
                  <a:xfrm rot="21048075">
                    <a:off x="4326245" y="3691212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Arc 226"/>
                  <p:cNvSpPr/>
                  <p:nvPr/>
                </p:nvSpPr>
                <p:spPr>
                  <a:xfrm rot="21048075">
                    <a:off x="4335917" y="3638825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Arc 227"/>
                  <p:cNvSpPr/>
                  <p:nvPr/>
                </p:nvSpPr>
                <p:spPr>
                  <a:xfrm rot="21048075">
                    <a:off x="4345589" y="3586437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9" name="Arc 228"/>
                  <p:cNvSpPr/>
                  <p:nvPr/>
                </p:nvSpPr>
                <p:spPr>
                  <a:xfrm rot="21048075">
                    <a:off x="4371708" y="3549212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Arc 229"/>
                  <p:cNvSpPr/>
                  <p:nvPr/>
                </p:nvSpPr>
                <p:spPr>
                  <a:xfrm rot="21048075">
                    <a:off x="4381380" y="3496825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Arc 230"/>
                  <p:cNvSpPr/>
                  <p:nvPr/>
                </p:nvSpPr>
                <p:spPr>
                  <a:xfrm rot="21048075">
                    <a:off x="4391052" y="3444437"/>
                    <a:ext cx="317245" cy="282046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32" name="Group 231"/>
                  <p:cNvGrpSpPr/>
                  <p:nvPr/>
                </p:nvGrpSpPr>
                <p:grpSpPr>
                  <a:xfrm rot="824839">
                    <a:off x="4384806" y="3283559"/>
                    <a:ext cx="370369" cy="386821"/>
                    <a:chOff x="4449561" y="3306064"/>
                    <a:chExt cx="336589" cy="386821"/>
                  </a:xfrm>
                </p:grpSpPr>
                <p:sp>
                  <p:nvSpPr>
                    <p:cNvPr id="258" name="Arc 257"/>
                    <p:cNvSpPr/>
                    <p:nvPr/>
                  </p:nvSpPr>
                  <p:spPr>
                    <a:xfrm rot="21048075">
                      <a:off x="4449561" y="3410839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9" name="Arc 258"/>
                    <p:cNvSpPr/>
                    <p:nvPr/>
                  </p:nvSpPr>
                  <p:spPr>
                    <a:xfrm rot="21048075">
                      <a:off x="4459233" y="335845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0" name="Arc 259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3" name="Group 232"/>
                  <p:cNvGrpSpPr/>
                  <p:nvPr/>
                </p:nvGrpSpPr>
                <p:grpSpPr>
                  <a:xfrm rot="805701">
                    <a:off x="4459464" y="3148851"/>
                    <a:ext cx="370369" cy="386821"/>
                    <a:chOff x="4449561" y="3306064"/>
                    <a:chExt cx="336589" cy="386821"/>
                  </a:xfrm>
                </p:grpSpPr>
                <p:sp>
                  <p:nvSpPr>
                    <p:cNvPr id="255" name="Arc 254"/>
                    <p:cNvSpPr/>
                    <p:nvPr/>
                  </p:nvSpPr>
                  <p:spPr>
                    <a:xfrm rot="21048075">
                      <a:off x="4449561" y="3410839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6" name="Arc 255"/>
                    <p:cNvSpPr/>
                    <p:nvPr/>
                  </p:nvSpPr>
                  <p:spPr>
                    <a:xfrm rot="21048075">
                      <a:off x="4459233" y="335845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7" name="Arc 256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4" name="Group 233"/>
                  <p:cNvGrpSpPr/>
                  <p:nvPr/>
                </p:nvGrpSpPr>
                <p:grpSpPr>
                  <a:xfrm rot="1162940">
                    <a:off x="4536389" y="3006070"/>
                    <a:ext cx="370369" cy="386821"/>
                    <a:chOff x="4449561" y="3306064"/>
                    <a:chExt cx="336589" cy="386821"/>
                  </a:xfrm>
                </p:grpSpPr>
                <p:sp>
                  <p:nvSpPr>
                    <p:cNvPr id="252" name="Arc 251"/>
                    <p:cNvSpPr/>
                    <p:nvPr/>
                  </p:nvSpPr>
                  <p:spPr>
                    <a:xfrm rot="21048075">
                      <a:off x="4449561" y="3410839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3" name="Arc 252"/>
                    <p:cNvSpPr/>
                    <p:nvPr/>
                  </p:nvSpPr>
                  <p:spPr>
                    <a:xfrm rot="21048075">
                      <a:off x="4459233" y="335845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4" name="Arc 253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5" name="Group 234"/>
                  <p:cNvGrpSpPr/>
                  <p:nvPr/>
                </p:nvGrpSpPr>
                <p:grpSpPr>
                  <a:xfrm rot="1351559">
                    <a:off x="4620587" y="2878688"/>
                    <a:ext cx="370369" cy="386821"/>
                    <a:chOff x="4449561" y="3306064"/>
                    <a:chExt cx="336589" cy="386821"/>
                  </a:xfrm>
                </p:grpSpPr>
                <p:sp>
                  <p:nvSpPr>
                    <p:cNvPr id="249" name="Arc 248"/>
                    <p:cNvSpPr/>
                    <p:nvPr/>
                  </p:nvSpPr>
                  <p:spPr>
                    <a:xfrm rot="21048075">
                      <a:off x="4449561" y="3410839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0" name="Arc 249"/>
                    <p:cNvSpPr/>
                    <p:nvPr/>
                  </p:nvSpPr>
                  <p:spPr>
                    <a:xfrm rot="21048075">
                      <a:off x="4459233" y="3358452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1" name="Arc 250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6" name="Group 235"/>
                  <p:cNvGrpSpPr/>
                  <p:nvPr/>
                </p:nvGrpSpPr>
                <p:grpSpPr>
                  <a:xfrm rot="1839507">
                    <a:off x="4769007" y="2765982"/>
                    <a:ext cx="319200" cy="344887"/>
                    <a:chOff x="4438152" y="3306064"/>
                    <a:chExt cx="347998" cy="374703"/>
                  </a:xfrm>
                </p:grpSpPr>
                <p:sp>
                  <p:nvSpPr>
                    <p:cNvPr id="246" name="Arc 245"/>
                    <p:cNvSpPr/>
                    <p:nvPr/>
                  </p:nvSpPr>
                  <p:spPr>
                    <a:xfrm rot="21048075">
                      <a:off x="4438152" y="3398721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7" name="Arc 246"/>
                    <p:cNvSpPr/>
                    <p:nvPr/>
                  </p:nvSpPr>
                  <p:spPr>
                    <a:xfrm rot="21048075">
                      <a:off x="4458628" y="3349678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8" name="Arc 247"/>
                    <p:cNvSpPr/>
                    <p:nvPr/>
                  </p:nvSpPr>
                  <p:spPr>
                    <a:xfrm rot="21048075">
                      <a:off x="4468905" y="330606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7" name="Group 236"/>
                  <p:cNvGrpSpPr/>
                  <p:nvPr/>
                </p:nvGrpSpPr>
                <p:grpSpPr>
                  <a:xfrm rot="2784426">
                    <a:off x="4898182" y="2685712"/>
                    <a:ext cx="282646" cy="331174"/>
                    <a:chOff x="4449821" y="3319367"/>
                    <a:chExt cx="332870" cy="388673"/>
                  </a:xfrm>
                </p:grpSpPr>
                <p:sp>
                  <p:nvSpPr>
                    <p:cNvPr id="243" name="Arc 242"/>
                    <p:cNvSpPr/>
                    <p:nvPr/>
                  </p:nvSpPr>
                  <p:spPr>
                    <a:xfrm rot="19614709">
                      <a:off x="4449821" y="342599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4" name="Arc 243"/>
                    <p:cNvSpPr/>
                    <p:nvPr/>
                  </p:nvSpPr>
                  <p:spPr>
                    <a:xfrm rot="20205100">
                      <a:off x="4457019" y="3371887"/>
                      <a:ext cx="317244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5" name="Arc 244"/>
                    <p:cNvSpPr/>
                    <p:nvPr/>
                  </p:nvSpPr>
                  <p:spPr>
                    <a:xfrm rot="20274953">
                      <a:off x="4465448" y="3319367"/>
                      <a:ext cx="317243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8" name="Group 237"/>
                  <p:cNvGrpSpPr/>
                  <p:nvPr/>
                </p:nvGrpSpPr>
                <p:grpSpPr>
                  <a:xfrm rot="3330811">
                    <a:off x="5056317" y="2625080"/>
                    <a:ext cx="220772" cy="280774"/>
                    <a:chOff x="4412159" y="3293407"/>
                    <a:chExt cx="347214" cy="440055"/>
                  </a:xfrm>
                </p:grpSpPr>
                <p:sp>
                  <p:nvSpPr>
                    <p:cNvPr id="240" name="Arc 239"/>
                    <p:cNvSpPr/>
                    <p:nvPr/>
                  </p:nvSpPr>
                  <p:spPr>
                    <a:xfrm rot="19692099">
                      <a:off x="4412159" y="3424772"/>
                      <a:ext cx="347214" cy="308690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1" name="Arc 240"/>
                    <p:cNvSpPr/>
                    <p:nvPr/>
                  </p:nvSpPr>
                  <p:spPr>
                    <a:xfrm rot="19125030">
                      <a:off x="4432841" y="3365674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2" name="Arc 241"/>
                    <p:cNvSpPr/>
                    <p:nvPr/>
                  </p:nvSpPr>
                  <p:spPr>
                    <a:xfrm rot="20094999">
                      <a:off x="4431701" y="3293407"/>
                      <a:ext cx="317245" cy="282046"/>
                    </a:xfrm>
                    <a:prstGeom prst="arc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239" name="Arc 238"/>
                  <p:cNvSpPr/>
                  <p:nvPr/>
                </p:nvSpPr>
                <p:spPr>
                  <a:xfrm rot="2111288">
                    <a:off x="5171029" y="2641105"/>
                    <a:ext cx="179444" cy="134784"/>
                  </a:xfrm>
                  <a:prstGeom prst="arc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16" name="Arc 215"/>
                <p:cNvSpPr/>
                <p:nvPr/>
              </p:nvSpPr>
              <p:spPr>
                <a:xfrm rot="1801741">
                  <a:off x="5091960" y="2714847"/>
                  <a:ext cx="172445" cy="129527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7" name="Arc 216"/>
                <p:cNvSpPr/>
                <p:nvPr/>
              </p:nvSpPr>
              <p:spPr>
                <a:xfrm rot="1801741">
                  <a:off x="5122270" y="2705905"/>
                  <a:ext cx="172445" cy="129527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8" name="Arc 217"/>
                <p:cNvSpPr/>
                <p:nvPr/>
              </p:nvSpPr>
              <p:spPr>
                <a:xfrm rot="1801741">
                  <a:off x="5150204" y="2694438"/>
                  <a:ext cx="172445" cy="129527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9" name="Arc 218"/>
                <p:cNvSpPr/>
                <p:nvPr/>
              </p:nvSpPr>
              <p:spPr>
                <a:xfrm rot="1801741">
                  <a:off x="5175745" y="2689104"/>
                  <a:ext cx="172445" cy="129527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Arc 219"/>
                <p:cNvSpPr/>
                <p:nvPr/>
              </p:nvSpPr>
              <p:spPr>
                <a:xfrm rot="20738528">
                  <a:off x="4086434" y="3941469"/>
                  <a:ext cx="317245" cy="282046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Arc 220"/>
                <p:cNvSpPr/>
                <p:nvPr/>
              </p:nvSpPr>
              <p:spPr>
                <a:xfrm rot="20738528">
                  <a:off x="4091356" y="3888424"/>
                  <a:ext cx="317245" cy="282046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2" name="Arc 221"/>
                <p:cNvSpPr/>
                <p:nvPr/>
              </p:nvSpPr>
              <p:spPr>
                <a:xfrm rot="20738528">
                  <a:off x="4096278" y="3835379"/>
                  <a:ext cx="317245" cy="282046"/>
                </a:xfrm>
                <a:prstGeom prst="arc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945508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Clear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/>
              <a:t>Are the wings clear or, patterned with small scales or different textures?</a:t>
            </a:r>
            <a:endParaRPr lang="en-GB" sz="4800" dirty="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Patterned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200695" y="2350419"/>
            <a:ext cx="9790610" cy="2148997"/>
            <a:chOff x="1133869" y="2432138"/>
            <a:chExt cx="9790610" cy="2148997"/>
          </a:xfrm>
        </p:grpSpPr>
        <p:grpSp>
          <p:nvGrpSpPr>
            <p:cNvPr id="3" name="Group 2"/>
            <p:cNvGrpSpPr/>
            <p:nvPr/>
          </p:nvGrpSpPr>
          <p:grpSpPr>
            <a:xfrm>
              <a:off x="1133869" y="2694644"/>
              <a:ext cx="4648868" cy="1460548"/>
              <a:chOff x="1389116" y="2653375"/>
              <a:chExt cx="4648868" cy="1460548"/>
            </a:xfrm>
          </p:grpSpPr>
          <p:sp>
            <p:nvSpPr>
              <p:cNvPr id="7" name="Rounded Rectangle 4"/>
              <p:cNvSpPr/>
              <p:nvPr/>
            </p:nvSpPr>
            <p:spPr>
              <a:xfrm rot="21251274" flipH="1" flipV="1">
                <a:off x="2034877" y="3447161"/>
                <a:ext cx="1663931" cy="666762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4"/>
              <p:cNvSpPr/>
              <p:nvPr/>
            </p:nvSpPr>
            <p:spPr>
              <a:xfrm flipH="1">
                <a:off x="1389116" y="2653375"/>
                <a:ext cx="2286781" cy="916348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ounded Rectangle 4"/>
              <p:cNvSpPr/>
              <p:nvPr/>
            </p:nvSpPr>
            <p:spPr>
              <a:xfrm rot="348726" flipV="1">
                <a:off x="3728292" y="3447161"/>
                <a:ext cx="1663931" cy="666762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4"/>
              <p:cNvSpPr/>
              <p:nvPr/>
            </p:nvSpPr>
            <p:spPr>
              <a:xfrm>
                <a:off x="3751203" y="2653375"/>
                <a:ext cx="2286781" cy="916348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8813029" y="2432138"/>
              <a:ext cx="2111450" cy="2144099"/>
              <a:chOff x="8813029" y="2432138"/>
              <a:chExt cx="2111450" cy="214409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8813029" y="2432138"/>
                <a:ext cx="2111450" cy="1946523"/>
                <a:chOff x="8813029" y="2432138"/>
                <a:chExt cx="2111450" cy="1946523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8892173" y="2504459"/>
                  <a:ext cx="1995579" cy="1874202"/>
                  <a:chOff x="8273574" y="2178824"/>
                  <a:chExt cx="2476537" cy="2325907"/>
                </a:xfrm>
                <a:solidFill>
                  <a:srgbClr val="FFC000"/>
                </a:solidFill>
              </p:grpSpPr>
              <p:sp>
                <p:nvSpPr>
                  <p:cNvPr id="11" name="Rounded Rectangle 4"/>
                  <p:cNvSpPr/>
                  <p:nvPr/>
                </p:nvSpPr>
                <p:spPr>
                  <a:xfrm rot="348726" flipV="1">
                    <a:off x="8273574" y="3457540"/>
                    <a:ext cx="2034653" cy="1047191"/>
                  </a:xfrm>
                  <a:custGeom>
                    <a:avLst/>
                    <a:gdLst>
                      <a:gd name="connsiteX0" fmla="*/ 0 w 914400"/>
                      <a:gd name="connsiteY0" fmla="*/ 285750 h 914400"/>
                      <a:gd name="connsiteX1" fmla="*/ 285750 w 914400"/>
                      <a:gd name="connsiteY1" fmla="*/ 0 h 914400"/>
                      <a:gd name="connsiteX2" fmla="*/ 628650 w 914400"/>
                      <a:gd name="connsiteY2" fmla="*/ 0 h 914400"/>
                      <a:gd name="connsiteX3" fmla="*/ 914400 w 914400"/>
                      <a:gd name="connsiteY3" fmla="*/ 285750 h 914400"/>
                      <a:gd name="connsiteX4" fmla="*/ 914400 w 914400"/>
                      <a:gd name="connsiteY4" fmla="*/ 628650 h 914400"/>
                      <a:gd name="connsiteX5" fmla="*/ 628650 w 914400"/>
                      <a:gd name="connsiteY5" fmla="*/ 914400 h 914400"/>
                      <a:gd name="connsiteX6" fmla="*/ 285750 w 914400"/>
                      <a:gd name="connsiteY6" fmla="*/ 914400 h 914400"/>
                      <a:gd name="connsiteX7" fmla="*/ 0 w 914400"/>
                      <a:gd name="connsiteY7" fmla="*/ 628650 h 914400"/>
                      <a:gd name="connsiteX8" fmla="*/ 0 w 914400"/>
                      <a:gd name="connsiteY8" fmla="*/ 285750 h 914400"/>
                      <a:gd name="connsiteX0" fmla="*/ 0 w 1114425"/>
                      <a:gd name="connsiteY0" fmla="*/ 406400 h 914400"/>
                      <a:gd name="connsiteX1" fmla="*/ 485775 w 1114425"/>
                      <a:gd name="connsiteY1" fmla="*/ 0 h 914400"/>
                      <a:gd name="connsiteX2" fmla="*/ 828675 w 1114425"/>
                      <a:gd name="connsiteY2" fmla="*/ 0 h 914400"/>
                      <a:gd name="connsiteX3" fmla="*/ 1114425 w 1114425"/>
                      <a:gd name="connsiteY3" fmla="*/ 285750 h 914400"/>
                      <a:gd name="connsiteX4" fmla="*/ 1114425 w 1114425"/>
                      <a:gd name="connsiteY4" fmla="*/ 628650 h 914400"/>
                      <a:gd name="connsiteX5" fmla="*/ 828675 w 1114425"/>
                      <a:gd name="connsiteY5" fmla="*/ 914400 h 914400"/>
                      <a:gd name="connsiteX6" fmla="*/ 485775 w 1114425"/>
                      <a:gd name="connsiteY6" fmla="*/ 914400 h 914400"/>
                      <a:gd name="connsiteX7" fmla="*/ 200025 w 1114425"/>
                      <a:gd name="connsiteY7" fmla="*/ 628650 h 914400"/>
                      <a:gd name="connsiteX8" fmla="*/ 0 w 1114425"/>
                      <a:gd name="connsiteY8" fmla="*/ 406400 h 914400"/>
                      <a:gd name="connsiteX0" fmla="*/ 0 w 1114425"/>
                      <a:gd name="connsiteY0" fmla="*/ 406400 h 914400"/>
                      <a:gd name="connsiteX1" fmla="*/ 485775 w 1114425"/>
                      <a:gd name="connsiteY1" fmla="*/ 0 h 914400"/>
                      <a:gd name="connsiteX2" fmla="*/ 828675 w 1114425"/>
                      <a:gd name="connsiteY2" fmla="*/ 0 h 914400"/>
                      <a:gd name="connsiteX3" fmla="*/ 1114425 w 1114425"/>
                      <a:gd name="connsiteY3" fmla="*/ 285750 h 914400"/>
                      <a:gd name="connsiteX4" fmla="*/ 1114425 w 1114425"/>
                      <a:gd name="connsiteY4" fmla="*/ 628650 h 914400"/>
                      <a:gd name="connsiteX5" fmla="*/ 828675 w 1114425"/>
                      <a:gd name="connsiteY5" fmla="*/ 914400 h 914400"/>
                      <a:gd name="connsiteX6" fmla="*/ 485775 w 1114425"/>
                      <a:gd name="connsiteY6" fmla="*/ 914400 h 914400"/>
                      <a:gd name="connsiteX7" fmla="*/ 0 w 1114425"/>
                      <a:gd name="connsiteY7" fmla="*/ 457200 h 914400"/>
                      <a:gd name="connsiteX8" fmla="*/ 0 w 1114425"/>
                      <a:gd name="connsiteY8" fmla="*/ 406400 h 914400"/>
                      <a:gd name="connsiteX0" fmla="*/ 0 w 1114425"/>
                      <a:gd name="connsiteY0" fmla="*/ 549275 h 1057275"/>
                      <a:gd name="connsiteX1" fmla="*/ 987425 w 1114425"/>
                      <a:gd name="connsiteY1" fmla="*/ 0 h 1057275"/>
                      <a:gd name="connsiteX2" fmla="*/ 828675 w 1114425"/>
                      <a:gd name="connsiteY2" fmla="*/ 142875 h 1057275"/>
                      <a:gd name="connsiteX3" fmla="*/ 1114425 w 1114425"/>
                      <a:gd name="connsiteY3" fmla="*/ 428625 h 1057275"/>
                      <a:gd name="connsiteX4" fmla="*/ 1114425 w 1114425"/>
                      <a:gd name="connsiteY4" fmla="*/ 771525 h 1057275"/>
                      <a:gd name="connsiteX5" fmla="*/ 828675 w 1114425"/>
                      <a:gd name="connsiteY5" fmla="*/ 1057275 h 1057275"/>
                      <a:gd name="connsiteX6" fmla="*/ 485775 w 1114425"/>
                      <a:gd name="connsiteY6" fmla="*/ 1057275 h 1057275"/>
                      <a:gd name="connsiteX7" fmla="*/ 0 w 1114425"/>
                      <a:gd name="connsiteY7" fmla="*/ 600075 h 1057275"/>
                      <a:gd name="connsiteX8" fmla="*/ 0 w 1114425"/>
                      <a:gd name="connsiteY8" fmla="*/ 549275 h 1057275"/>
                      <a:gd name="connsiteX0" fmla="*/ 0 w 1250660"/>
                      <a:gd name="connsiteY0" fmla="*/ 549275 h 1057275"/>
                      <a:gd name="connsiteX1" fmla="*/ 987425 w 1250660"/>
                      <a:gd name="connsiteY1" fmla="*/ 0 h 1057275"/>
                      <a:gd name="connsiteX2" fmla="*/ 1196975 w 1250660"/>
                      <a:gd name="connsiteY2" fmla="*/ 25400 h 1057275"/>
                      <a:gd name="connsiteX3" fmla="*/ 1114425 w 1250660"/>
                      <a:gd name="connsiteY3" fmla="*/ 428625 h 1057275"/>
                      <a:gd name="connsiteX4" fmla="*/ 1114425 w 1250660"/>
                      <a:gd name="connsiteY4" fmla="*/ 771525 h 1057275"/>
                      <a:gd name="connsiteX5" fmla="*/ 828675 w 1250660"/>
                      <a:gd name="connsiteY5" fmla="*/ 1057275 h 1057275"/>
                      <a:gd name="connsiteX6" fmla="*/ 485775 w 1250660"/>
                      <a:gd name="connsiteY6" fmla="*/ 1057275 h 1057275"/>
                      <a:gd name="connsiteX7" fmla="*/ 0 w 1250660"/>
                      <a:gd name="connsiteY7" fmla="*/ 600075 h 1057275"/>
                      <a:gd name="connsiteX8" fmla="*/ 0 w 125066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114425 w 1543050"/>
                      <a:gd name="connsiteY4" fmla="*/ 771525 h 1057275"/>
                      <a:gd name="connsiteX5" fmla="*/ 828675 w 1543050"/>
                      <a:gd name="connsiteY5" fmla="*/ 1057275 h 1057275"/>
                      <a:gd name="connsiteX6" fmla="*/ 485775 w 1543050"/>
                      <a:gd name="connsiteY6" fmla="*/ 1057275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460500 w 1543050"/>
                      <a:gd name="connsiteY4" fmla="*/ 889000 h 1057275"/>
                      <a:gd name="connsiteX5" fmla="*/ 828675 w 1543050"/>
                      <a:gd name="connsiteY5" fmla="*/ 1057275 h 1057275"/>
                      <a:gd name="connsiteX6" fmla="*/ 485775 w 1543050"/>
                      <a:gd name="connsiteY6" fmla="*/ 1057275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460500 w 1543050"/>
                      <a:gd name="connsiteY4" fmla="*/ 889000 h 1057275"/>
                      <a:gd name="connsiteX5" fmla="*/ 828675 w 1543050"/>
                      <a:gd name="connsiteY5" fmla="*/ 1057275 h 1057275"/>
                      <a:gd name="connsiteX6" fmla="*/ 698500 w 1543050"/>
                      <a:gd name="connsiteY6" fmla="*/ 742950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935518"/>
                      <a:gd name="connsiteX1" fmla="*/ 987425 w 1543050"/>
                      <a:gd name="connsiteY1" fmla="*/ 0 h 935518"/>
                      <a:gd name="connsiteX2" fmla="*/ 1196975 w 1543050"/>
                      <a:gd name="connsiteY2" fmla="*/ 25400 h 935518"/>
                      <a:gd name="connsiteX3" fmla="*/ 1543050 w 1543050"/>
                      <a:gd name="connsiteY3" fmla="*/ 381000 h 935518"/>
                      <a:gd name="connsiteX4" fmla="*/ 1460500 w 1543050"/>
                      <a:gd name="connsiteY4" fmla="*/ 889000 h 935518"/>
                      <a:gd name="connsiteX5" fmla="*/ 1136650 w 1543050"/>
                      <a:gd name="connsiteY5" fmla="*/ 752475 h 935518"/>
                      <a:gd name="connsiteX6" fmla="*/ 698500 w 1543050"/>
                      <a:gd name="connsiteY6" fmla="*/ 742950 h 935518"/>
                      <a:gd name="connsiteX7" fmla="*/ 0 w 1543050"/>
                      <a:gd name="connsiteY7" fmla="*/ 600075 h 935518"/>
                      <a:gd name="connsiteX8" fmla="*/ 0 w 1543050"/>
                      <a:gd name="connsiteY8" fmla="*/ 549275 h 935518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660525"/>
                      <a:gd name="connsiteY0" fmla="*/ 549275 h 752549"/>
                      <a:gd name="connsiteX1" fmla="*/ 987425 w 1660525"/>
                      <a:gd name="connsiteY1" fmla="*/ 0 h 752549"/>
                      <a:gd name="connsiteX2" fmla="*/ 1196975 w 1660525"/>
                      <a:gd name="connsiteY2" fmla="*/ 25400 h 752549"/>
                      <a:gd name="connsiteX3" fmla="*/ 1660525 w 1660525"/>
                      <a:gd name="connsiteY3" fmla="*/ 349250 h 752549"/>
                      <a:gd name="connsiteX4" fmla="*/ 1479550 w 1660525"/>
                      <a:gd name="connsiteY4" fmla="*/ 593725 h 752549"/>
                      <a:gd name="connsiteX5" fmla="*/ 1136650 w 1660525"/>
                      <a:gd name="connsiteY5" fmla="*/ 752475 h 752549"/>
                      <a:gd name="connsiteX6" fmla="*/ 698500 w 1660525"/>
                      <a:gd name="connsiteY6" fmla="*/ 742950 h 752549"/>
                      <a:gd name="connsiteX7" fmla="*/ 0 w 1660525"/>
                      <a:gd name="connsiteY7" fmla="*/ 600075 h 752549"/>
                      <a:gd name="connsiteX8" fmla="*/ 0 w 1660525"/>
                      <a:gd name="connsiteY8" fmla="*/ 549275 h 752549"/>
                      <a:gd name="connsiteX0" fmla="*/ 0 w 1660525"/>
                      <a:gd name="connsiteY0" fmla="*/ 523875 h 727149"/>
                      <a:gd name="connsiteX1" fmla="*/ 993775 w 1660525"/>
                      <a:gd name="connsiteY1" fmla="*/ 3175 h 727149"/>
                      <a:gd name="connsiteX2" fmla="*/ 1196975 w 1660525"/>
                      <a:gd name="connsiteY2" fmla="*/ 0 h 727149"/>
                      <a:gd name="connsiteX3" fmla="*/ 1660525 w 1660525"/>
                      <a:gd name="connsiteY3" fmla="*/ 323850 h 727149"/>
                      <a:gd name="connsiteX4" fmla="*/ 1479550 w 1660525"/>
                      <a:gd name="connsiteY4" fmla="*/ 568325 h 727149"/>
                      <a:gd name="connsiteX5" fmla="*/ 1136650 w 1660525"/>
                      <a:gd name="connsiteY5" fmla="*/ 727075 h 727149"/>
                      <a:gd name="connsiteX6" fmla="*/ 698500 w 1660525"/>
                      <a:gd name="connsiteY6" fmla="*/ 717550 h 727149"/>
                      <a:gd name="connsiteX7" fmla="*/ 0 w 1660525"/>
                      <a:gd name="connsiteY7" fmla="*/ 574675 h 727149"/>
                      <a:gd name="connsiteX8" fmla="*/ 0 w 1660525"/>
                      <a:gd name="connsiteY8" fmla="*/ 523875 h 727149"/>
                      <a:gd name="connsiteX0" fmla="*/ 0 w 1660525"/>
                      <a:gd name="connsiteY0" fmla="*/ 523875 h 727648"/>
                      <a:gd name="connsiteX1" fmla="*/ 993775 w 1660525"/>
                      <a:gd name="connsiteY1" fmla="*/ 3175 h 727648"/>
                      <a:gd name="connsiteX2" fmla="*/ 1196975 w 1660525"/>
                      <a:gd name="connsiteY2" fmla="*/ 0 h 727648"/>
                      <a:gd name="connsiteX3" fmla="*/ 1660525 w 1660525"/>
                      <a:gd name="connsiteY3" fmla="*/ 323850 h 727648"/>
                      <a:gd name="connsiteX4" fmla="*/ 1568450 w 1660525"/>
                      <a:gd name="connsiteY4" fmla="*/ 577850 h 727648"/>
                      <a:gd name="connsiteX5" fmla="*/ 1136650 w 1660525"/>
                      <a:gd name="connsiteY5" fmla="*/ 727075 h 727648"/>
                      <a:gd name="connsiteX6" fmla="*/ 698500 w 1660525"/>
                      <a:gd name="connsiteY6" fmla="*/ 717550 h 727648"/>
                      <a:gd name="connsiteX7" fmla="*/ 0 w 1660525"/>
                      <a:gd name="connsiteY7" fmla="*/ 574675 h 727648"/>
                      <a:gd name="connsiteX8" fmla="*/ 0 w 1660525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0700 h 724473"/>
                      <a:gd name="connsiteX1" fmla="*/ 993775 w 1689100"/>
                      <a:gd name="connsiteY1" fmla="*/ 0 h 724473"/>
                      <a:gd name="connsiteX2" fmla="*/ 1209675 w 1689100"/>
                      <a:gd name="connsiteY2" fmla="*/ 47625 h 724473"/>
                      <a:gd name="connsiteX3" fmla="*/ 1689100 w 1689100"/>
                      <a:gd name="connsiteY3" fmla="*/ 390525 h 724473"/>
                      <a:gd name="connsiteX4" fmla="*/ 1568450 w 1689100"/>
                      <a:gd name="connsiteY4" fmla="*/ 574675 h 724473"/>
                      <a:gd name="connsiteX5" fmla="*/ 1136650 w 1689100"/>
                      <a:gd name="connsiteY5" fmla="*/ 723900 h 724473"/>
                      <a:gd name="connsiteX6" fmla="*/ 698500 w 1689100"/>
                      <a:gd name="connsiteY6" fmla="*/ 714375 h 724473"/>
                      <a:gd name="connsiteX7" fmla="*/ 0 w 1689100"/>
                      <a:gd name="connsiteY7" fmla="*/ 571500 h 724473"/>
                      <a:gd name="connsiteX8" fmla="*/ 0 w 1689100"/>
                      <a:gd name="connsiteY8" fmla="*/ 520700 h 724473"/>
                      <a:gd name="connsiteX0" fmla="*/ 0 w 1689100"/>
                      <a:gd name="connsiteY0" fmla="*/ 473075 h 676848"/>
                      <a:gd name="connsiteX1" fmla="*/ 1000125 w 1689100"/>
                      <a:gd name="connsiteY1" fmla="*/ 12700 h 676848"/>
                      <a:gd name="connsiteX2" fmla="*/ 1209675 w 1689100"/>
                      <a:gd name="connsiteY2" fmla="*/ 0 h 676848"/>
                      <a:gd name="connsiteX3" fmla="*/ 1689100 w 1689100"/>
                      <a:gd name="connsiteY3" fmla="*/ 342900 h 676848"/>
                      <a:gd name="connsiteX4" fmla="*/ 1568450 w 1689100"/>
                      <a:gd name="connsiteY4" fmla="*/ 527050 h 676848"/>
                      <a:gd name="connsiteX5" fmla="*/ 1136650 w 1689100"/>
                      <a:gd name="connsiteY5" fmla="*/ 676275 h 676848"/>
                      <a:gd name="connsiteX6" fmla="*/ 698500 w 1689100"/>
                      <a:gd name="connsiteY6" fmla="*/ 666750 h 676848"/>
                      <a:gd name="connsiteX7" fmla="*/ 0 w 1689100"/>
                      <a:gd name="connsiteY7" fmla="*/ 523875 h 676848"/>
                      <a:gd name="connsiteX8" fmla="*/ 0 w 1689100"/>
                      <a:gd name="connsiteY8" fmla="*/ 473075 h 676848"/>
                      <a:gd name="connsiteX0" fmla="*/ 0 w 2059173"/>
                      <a:gd name="connsiteY0" fmla="*/ 549344 h 753117"/>
                      <a:gd name="connsiteX1" fmla="*/ 1000125 w 2059173"/>
                      <a:gd name="connsiteY1" fmla="*/ 88969 h 753117"/>
                      <a:gd name="connsiteX2" fmla="*/ 1209675 w 2059173"/>
                      <a:gd name="connsiteY2" fmla="*/ 76269 h 753117"/>
                      <a:gd name="connsiteX3" fmla="*/ 2059173 w 2059173"/>
                      <a:gd name="connsiteY3" fmla="*/ 68077 h 753117"/>
                      <a:gd name="connsiteX4" fmla="*/ 1568450 w 2059173"/>
                      <a:gd name="connsiteY4" fmla="*/ 603319 h 753117"/>
                      <a:gd name="connsiteX5" fmla="*/ 1136650 w 2059173"/>
                      <a:gd name="connsiteY5" fmla="*/ 752544 h 753117"/>
                      <a:gd name="connsiteX6" fmla="*/ 698500 w 2059173"/>
                      <a:gd name="connsiteY6" fmla="*/ 743019 h 753117"/>
                      <a:gd name="connsiteX7" fmla="*/ 0 w 2059173"/>
                      <a:gd name="connsiteY7" fmla="*/ 600144 h 753117"/>
                      <a:gd name="connsiteX8" fmla="*/ 0 w 2059173"/>
                      <a:gd name="connsiteY8" fmla="*/ 549344 h 753117"/>
                      <a:gd name="connsiteX0" fmla="*/ 0 w 2065429"/>
                      <a:gd name="connsiteY0" fmla="*/ 549344 h 760682"/>
                      <a:gd name="connsiteX1" fmla="*/ 1000125 w 2065429"/>
                      <a:gd name="connsiteY1" fmla="*/ 88969 h 760682"/>
                      <a:gd name="connsiteX2" fmla="*/ 1209675 w 2065429"/>
                      <a:gd name="connsiteY2" fmla="*/ 76269 h 760682"/>
                      <a:gd name="connsiteX3" fmla="*/ 2059173 w 2065429"/>
                      <a:gd name="connsiteY3" fmla="*/ 68077 h 760682"/>
                      <a:gd name="connsiteX4" fmla="*/ 1992485 w 2065429"/>
                      <a:gd name="connsiteY4" fmla="*/ 638705 h 760682"/>
                      <a:gd name="connsiteX5" fmla="*/ 1136650 w 2065429"/>
                      <a:gd name="connsiteY5" fmla="*/ 752544 h 760682"/>
                      <a:gd name="connsiteX6" fmla="*/ 698500 w 2065429"/>
                      <a:gd name="connsiteY6" fmla="*/ 743019 h 760682"/>
                      <a:gd name="connsiteX7" fmla="*/ 0 w 2065429"/>
                      <a:gd name="connsiteY7" fmla="*/ 600144 h 760682"/>
                      <a:gd name="connsiteX8" fmla="*/ 0 w 2065429"/>
                      <a:gd name="connsiteY8" fmla="*/ 549344 h 760682"/>
                      <a:gd name="connsiteX0" fmla="*/ 0 w 2065429"/>
                      <a:gd name="connsiteY0" fmla="*/ 851309 h 1062647"/>
                      <a:gd name="connsiteX1" fmla="*/ 1000125 w 2065429"/>
                      <a:gd name="connsiteY1" fmla="*/ 390934 h 1062647"/>
                      <a:gd name="connsiteX2" fmla="*/ 1465881 w 2065429"/>
                      <a:gd name="connsiteY2" fmla="*/ 0 h 1062647"/>
                      <a:gd name="connsiteX3" fmla="*/ 2059173 w 2065429"/>
                      <a:gd name="connsiteY3" fmla="*/ 370042 h 1062647"/>
                      <a:gd name="connsiteX4" fmla="*/ 1992485 w 2065429"/>
                      <a:gd name="connsiteY4" fmla="*/ 940670 h 1062647"/>
                      <a:gd name="connsiteX5" fmla="*/ 1136650 w 2065429"/>
                      <a:gd name="connsiteY5" fmla="*/ 1054509 h 1062647"/>
                      <a:gd name="connsiteX6" fmla="*/ 698500 w 2065429"/>
                      <a:gd name="connsiteY6" fmla="*/ 1044984 h 1062647"/>
                      <a:gd name="connsiteX7" fmla="*/ 0 w 2065429"/>
                      <a:gd name="connsiteY7" fmla="*/ 902109 h 1062647"/>
                      <a:gd name="connsiteX8" fmla="*/ 0 w 2065429"/>
                      <a:gd name="connsiteY8" fmla="*/ 851309 h 1062647"/>
                      <a:gd name="connsiteX0" fmla="*/ 0 w 2065429"/>
                      <a:gd name="connsiteY0" fmla="*/ 851309 h 1062647"/>
                      <a:gd name="connsiteX1" fmla="*/ 908055 w 2065429"/>
                      <a:gd name="connsiteY1" fmla="*/ 226057 h 1062647"/>
                      <a:gd name="connsiteX2" fmla="*/ 1465881 w 2065429"/>
                      <a:gd name="connsiteY2" fmla="*/ 0 h 1062647"/>
                      <a:gd name="connsiteX3" fmla="*/ 2059173 w 2065429"/>
                      <a:gd name="connsiteY3" fmla="*/ 370042 h 1062647"/>
                      <a:gd name="connsiteX4" fmla="*/ 1992485 w 2065429"/>
                      <a:gd name="connsiteY4" fmla="*/ 940670 h 1062647"/>
                      <a:gd name="connsiteX5" fmla="*/ 1136650 w 2065429"/>
                      <a:gd name="connsiteY5" fmla="*/ 1054509 h 1062647"/>
                      <a:gd name="connsiteX6" fmla="*/ 698500 w 2065429"/>
                      <a:gd name="connsiteY6" fmla="*/ 1044984 h 1062647"/>
                      <a:gd name="connsiteX7" fmla="*/ 0 w 2065429"/>
                      <a:gd name="connsiteY7" fmla="*/ 902109 h 1062647"/>
                      <a:gd name="connsiteX8" fmla="*/ 0 w 2065429"/>
                      <a:gd name="connsiteY8" fmla="*/ 851309 h 1062647"/>
                      <a:gd name="connsiteX0" fmla="*/ 0 w 2065429"/>
                      <a:gd name="connsiteY0" fmla="*/ 851309 h 1062647"/>
                      <a:gd name="connsiteX1" fmla="*/ 908055 w 2065429"/>
                      <a:gd name="connsiteY1" fmla="*/ 226057 h 1062647"/>
                      <a:gd name="connsiteX2" fmla="*/ 1465881 w 2065429"/>
                      <a:gd name="connsiteY2" fmla="*/ 0 h 1062647"/>
                      <a:gd name="connsiteX3" fmla="*/ 2059173 w 2065429"/>
                      <a:gd name="connsiteY3" fmla="*/ 370042 h 1062647"/>
                      <a:gd name="connsiteX4" fmla="*/ 1992485 w 2065429"/>
                      <a:gd name="connsiteY4" fmla="*/ 940670 h 1062647"/>
                      <a:gd name="connsiteX5" fmla="*/ 1136650 w 2065429"/>
                      <a:gd name="connsiteY5" fmla="*/ 1054509 h 1062647"/>
                      <a:gd name="connsiteX6" fmla="*/ 698500 w 2065429"/>
                      <a:gd name="connsiteY6" fmla="*/ 1044984 h 1062647"/>
                      <a:gd name="connsiteX7" fmla="*/ 0 w 2065429"/>
                      <a:gd name="connsiteY7" fmla="*/ 902109 h 1062647"/>
                      <a:gd name="connsiteX8" fmla="*/ 0 w 2065429"/>
                      <a:gd name="connsiteY8" fmla="*/ 851309 h 1062647"/>
                      <a:gd name="connsiteX0" fmla="*/ 0 w 2065429"/>
                      <a:gd name="connsiteY0" fmla="*/ 851695 h 1063033"/>
                      <a:gd name="connsiteX1" fmla="*/ 908055 w 2065429"/>
                      <a:gd name="connsiteY1" fmla="*/ 226443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930359 w 2065429"/>
                      <a:gd name="connsiteY1" fmla="*/ 23648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930359 w 2065429"/>
                      <a:gd name="connsiteY1" fmla="*/ 23648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896581 w 2065429"/>
                      <a:gd name="connsiteY1" fmla="*/ 18639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896581 w 2065429"/>
                      <a:gd name="connsiteY1" fmla="*/ 18639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896581 w 2065429"/>
                      <a:gd name="connsiteY1" fmla="*/ 18639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5429" h="1063033">
                        <a:moveTo>
                          <a:pt x="0" y="851695"/>
                        </a:moveTo>
                        <a:cubicBezTo>
                          <a:pt x="0" y="693880"/>
                          <a:pt x="582230" y="349295"/>
                          <a:pt x="896581" y="186399"/>
                        </a:cubicBezTo>
                        <a:cubicBezTo>
                          <a:pt x="1237356" y="41280"/>
                          <a:pt x="1182247" y="42469"/>
                          <a:pt x="1465881" y="386"/>
                        </a:cubicBezTo>
                        <a:cubicBezTo>
                          <a:pt x="1974694" y="-10537"/>
                          <a:pt x="2059173" y="212613"/>
                          <a:pt x="2059173" y="370428"/>
                        </a:cubicBezTo>
                        <a:cubicBezTo>
                          <a:pt x="2053881" y="396886"/>
                          <a:pt x="2102552" y="797123"/>
                          <a:pt x="1992485" y="941056"/>
                        </a:cubicBezTo>
                        <a:cubicBezTo>
                          <a:pt x="1789285" y="1108396"/>
                          <a:pt x="1294465" y="1054895"/>
                          <a:pt x="1136650" y="1054895"/>
                        </a:cubicBezTo>
                        <a:lnTo>
                          <a:pt x="698500" y="1045370"/>
                        </a:lnTo>
                        <a:cubicBezTo>
                          <a:pt x="540685" y="1045370"/>
                          <a:pt x="0" y="1060310"/>
                          <a:pt x="0" y="902495"/>
                        </a:cubicBezTo>
                        <a:lnTo>
                          <a:pt x="0" y="851695"/>
                        </a:ln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Rounded Rectangle 4"/>
                  <p:cNvSpPr/>
                  <p:nvPr/>
                </p:nvSpPr>
                <p:spPr>
                  <a:xfrm>
                    <a:off x="8315946" y="2178824"/>
                    <a:ext cx="2434165" cy="1390898"/>
                  </a:xfrm>
                  <a:custGeom>
                    <a:avLst/>
                    <a:gdLst>
                      <a:gd name="connsiteX0" fmla="*/ 0 w 914400"/>
                      <a:gd name="connsiteY0" fmla="*/ 285750 h 914400"/>
                      <a:gd name="connsiteX1" fmla="*/ 285750 w 914400"/>
                      <a:gd name="connsiteY1" fmla="*/ 0 h 914400"/>
                      <a:gd name="connsiteX2" fmla="*/ 628650 w 914400"/>
                      <a:gd name="connsiteY2" fmla="*/ 0 h 914400"/>
                      <a:gd name="connsiteX3" fmla="*/ 914400 w 914400"/>
                      <a:gd name="connsiteY3" fmla="*/ 285750 h 914400"/>
                      <a:gd name="connsiteX4" fmla="*/ 914400 w 914400"/>
                      <a:gd name="connsiteY4" fmla="*/ 628650 h 914400"/>
                      <a:gd name="connsiteX5" fmla="*/ 628650 w 914400"/>
                      <a:gd name="connsiteY5" fmla="*/ 914400 h 914400"/>
                      <a:gd name="connsiteX6" fmla="*/ 285750 w 914400"/>
                      <a:gd name="connsiteY6" fmla="*/ 914400 h 914400"/>
                      <a:gd name="connsiteX7" fmla="*/ 0 w 914400"/>
                      <a:gd name="connsiteY7" fmla="*/ 628650 h 914400"/>
                      <a:gd name="connsiteX8" fmla="*/ 0 w 914400"/>
                      <a:gd name="connsiteY8" fmla="*/ 285750 h 914400"/>
                      <a:gd name="connsiteX0" fmla="*/ 0 w 1114425"/>
                      <a:gd name="connsiteY0" fmla="*/ 406400 h 914400"/>
                      <a:gd name="connsiteX1" fmla="*/ 485775 w 1114425"/>
                      <a:gd name="connsiteY1" fmla="*/ 0 h 914400"/>
                      <a:gd name="connsiteX2" fmla="*/ 828675 w 1114425"/>
                      <a:gd name="connsiteY2" fmla="*/ 0 h 914400"/>
                      <a:gd name="connsiteX3" fmla="*/ 1114425 w 1114425"/>
                      <a:gd name="connsiteY3" fmla="*/ 285750 h 914400"/>
                      <a:gd name="connsiteX4" fmla="*/ 1114425 w 1114425"/>
                      <a:gd name="connsiteY4" fmla="*/ 628650 h 914400"/>
                      <a:gd name="connsiteX5" fmla="*/ 828675 w 1114425"/>
                      <a:gd name="connsiteY5" fmla="*/ 914400 h 914400"/>
                      <a:gd name="connsiteX6" fmla="*/ 485775 w 1114425"/>
                      <a:gd name="connsiteY6" fmla="*/ 914400 h 914400"/>
                      <a:gd name="connsiteX7" fmla="*/ 200025 w 1114425"/>
                      <a:gd name="connsiteY7" fmla="*/ 628650 h 914400"/>
                      <a:gd name="connsiteX8" fmla="*/ 0 w 1114425"/>
                      <a:gd name="connsiteY8" fmla="*/ 406400 h 914400"/>
                      <a:gd name="connsiteX0" fmla="*/ 0 w 1114425"/>
                      <a:gd name="connsiteY0" fmla="*/ 406400 h 914400"/>
                      <a:gd name="connsiteX1" fmla="*/ 485775 w 1114425"/>
                      <a:gd name="connsiteY1" fmla="*/ 0 h 914400"/>
                      <a:gd name="connsiteX2" fmla="*/ 828675 w 1114425"/>
                      <a:gd name="connsiteY2" fmla="*/ 0 h 914400"/>
                      <a:gd name="connsiteX3" fmla="*/ 1114425 w 1114425"/>
                      <a:gd name="connsiteY3" fmla="*/ 285750 h 914400"/>
                      <a:gd name="connsiteX4" fmla="*/ 1114425 w 1114425"/>
                      <a:gd name="connsiteY4" fmla="*/ 628650 h 914400"/>
                      <a:gd name="connsiteX5" fmla="*/ 828675 w 1114425"/>
                      <a:gd name="connsiteY5" fmla="*/ 914400 h 914400"/>
                      <a:gd name="connsiteX6" fmla="*/ 485775 w 1114425"/>
                      <a:gd name="connsiteY6" fmla="*/ 914400 h 914400"/>
                      <a:gd name="connsiteX7" fmla="*/ 0 w 1114425"/>
                      <a:gd name="connsiteY7" fmla="*/ 457200 h 914400"/>
                      <a:gd name="connsiteX8" fmla="*/ 0 w 1114425"/>
                      <a:gd name="connsiteY8" fmla="*/ 406400 h 914400"/>
                      <a:gd name="connsiteX0" fmla="*/ 0 w 1114425"/>
                      <a:gd name="connsiteY0" fmla="*/ 549275 h 1057275"/>
                      <a:gd name="connsiteX1" fmla="*/ 987425 w 1114425"/>
                      <a:gd name="connsiteY1" fmla="*/ 0 h 1057275"/>
                      <a:gd name="connsiteX2" fmla="*/ 828675 w 1114425"/>
                      <a:gd name="connsiteY2" fmla="*/ 142875 h 1057275"/>
                      <a:gd name="connsiteX3" fmla="*/ 1114425 w 1114425"/>
                      <a:gd name="connsiteY3" fmla="*/ 428625 h 1057275"/>
                      <a:gd name="connsiteX4" fmla="*/ 1114425 w 1114425"/>
                      <a:gd name="connsiteY4" fmla="*/ 771525 h 1057275"/>
                      <a:gd name="connsiteX5" fmla="*/ 828675 w 1114425"/>
                      <a:gd name="connsiteY5" fmla="*/ 1057275 h 1057275"/>
                      <a:gd name="connsiteX6" fmla="*/ 485775 w 1114425"/>
                      <a:gd name="connsiteY6" fmla="*/ 1057275 h 1057275"/>
                      <a:gd name="connsiteX7" fmla="*/ 0 w 1114425"/>
                      <a:gd name="connsiteY7" fmla="*/ 600075 h 1057275"/>
                      <a:gd name="connsiteX8" fmla="*/ 0 w 1114425"/>
                      <a:gd name="connsiteY8" fmla="*/ 549275 h 1057275"/>
                      <a:gd name="connsiteX0" fmla="*/ 0 w 1250660"/>
                      <a:gd name="connsiteY0" fmla="*/ 549275 h 1057275"/>
                      <a:gd name="connsiteX1" fmla="*/ 987425 w 1250660"/>
                      <a:gd name="connsiteY1" fmla="*/ 0 h 1057275"/>
                      <a:gd name="connsiteX2" fmla="*/ 1196975 w 1250660"/>
                      <a:gd name="connsiteY2" fmla="*/ 25400 h 1057275"/>
                      <a:gd name="connsiteX3" fmla="*/ 1114425 w 1250660"/>
                      <a:gd name="connsiteY3" fmla="*/ 428625 h 1057275"/>
                      <a:gd name="connsiteX4" fmla="*/ 1114425 w 1250660"/>
                      <a:gd name="connsiteY4" fmla="*/ 771525 h 1057275"/>
                      <a:gd name="connsiteX5" fmla="*/ 828675 w 1250660"/>
                      <a:gd name="connsiteY5" fmla="*/ 1057275 h 1057275"/>
                      <a:gd name="connsiteX6" fmla="*/ 485775 w 1250660"/>
                      <a:gd name="connsiteY6" fmla="*/ 1057275 h 1057275"/>
                      <a:gd name="connsiteX7" fmla="*/ 0 w 1250660"/>
                      <a:gd name="connsiteY7" fmla="*/ 600075 h 1057275"/>
                      <a:gd name="connsiteX8" fmla="*/ 0 w 125066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114425 w 1543050"/>
                      <a:gd name="connsiteY4" fmla="*/ 771525 h 1057275"/>
                      <a:gd name="connsiteX5" fmla="*/ 828675 w 1543050"/>
                      <a:gd name="connsiteY5" fmla="*/ 1057275 h 1057275"/>
                      <a:gd name="connsiteX6" fmla="*/ 485775 w 1543050"/>
                      <a:gd name="connsiteY6" fmla="*/ 1057275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460500 w 1543050"/>
                      <a:gd name="connsiteY4" fmla="*/ 889000 h 1057275"/>
                      <a:gd name="connsiteX5" fmla="*/ 828675 w 1543050"/>
                      <a:gd name="connsiteY5" fmla="*/ 1057275 h 1057275"/>
                      <a:gd name="connsiteX6" fmla="*/ 485775 w 1543050"/>
                      <a:gd name="connsiteY6" fmla="*/ 1057275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460500 w 1543050"/>
                      <a:gd name="connsiteY4" fmla="*/ 889000 h 1057275"/>
                      <a:gd name="connsiteX5" fmla="*/ 828675 w 1543050"/>
                      <a:gd name="connsiteY5" fmla="*/ 1057275 h 1057275"/>
                      <a:gd name="connsiteX6" fmla="*/ 698500 w 1543050"/>
                      <a:gd name="connsiteY6" fmla="*/ 742950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935518"/>
                      <a:gd name="connsiteX1" fmla="*/ 987425 w 1543050"/>
                      <a:gd name="connsiteY1" fmla="*/ 0 h 935518"/>
                      <a:gd name="connsiteX2" fmla="*/ 1196975 w 1543050"/>
                      <a:gd name="connsiteY2" fmla="*/ 25400 h 935518"/>
                      <a:gd name="connsiteX3" fmla="*/ 1543050 w 1543050"/>
                      <a:gd name="connsiteY3" fmla="*/ 381000 h 935518"/>
                      <a:gd name="connsiteX4" fmla="*/ 1460500 w 1543050"/>
                      <a:gd name="connsiteY4" fmla="*/ 889000 h 935518"/>
                      <a:gd name="connsiteX5" fmla="*/ 1136650 w 1543050"/>
                      <a:gd name="connsiteY5" fmla="*/ 752475 h 935518"/>
                      <a:gd name="connsiteX6" fmla="*/ 698500 w 1543050"/>
                      <a:gd name="connsiteY6" fmla="*/ 742950 h 935518"/>
                      <a:gd name="connsiteX7" fmla="*/ 0 w 1543050"/>
                      <a:gd name="connsiteY7" fmla="*/ 600075 h 935518"/>
                      <a:gd name="connsiteX8" fmla="*/ 0 w 1543050"/>
                      <a:gd name="connsiteY8" fmla="*/ 549275 h 935518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660525"/>
                      <a:gd name="connsiteY0" fmla="*/ 549275 h 752549"/>
                      <a:gd name="connsiteX1" fmla="*/ 987425 w 1660525"/>
                      <a:gd name="connsiteY1" fmla="*/ 0 h 752549"/>
                      <a:gd name="connsiteX2" fmla="*/ 1196975 w 1660525"/>
                      <a:gd name="connsiteY2" fmla="*/ 25400 h 752549"/>
                      <a:gd name="connsiteX3" fmla="*/ 1660525 w 1660525"/>
                      <a:gd name="connsiteY3" fmla="*/ 349250 h 752549"/>
                      <a:gd name="connsiteX4" fmla="*/ 1479550 w 1660525"/>
                      <a:gd name="connsiteY4" fmla="*/ 593725 h 752549"/>
                      <a:gd name="connsiteX5" fmla="*/ 1136650 w 1660525"/>
                      <a:gd name="connsiteY5" fmla="*/ 752475 h 752549"/>
                      <a:gd name="connsiteX6" fmla="*/ 698500 w 1660525"/>
                      <a:gd name="connsiteY6" fmla="*/ 742950 h 752549"/>
                      <a:gd name="connsiteX7" fmla="*/ 0 w 1660525"/>
                      <a:gd name="connsiteY7" fmla="*/ 600075 h 752549"/>
                      <a:gd name="connsiteX8" fmla="*/ 0 w 1660525"/>
                      <a:gd name="connsiteY8" fmla="*/ 549275 h 752549"/>
                      <a:gd name="connsiteX0" fmla="*/ 0 w 1660525"/>
                      <a:gd name="connsiteY0" fmla="*/ 523875 h 727149"/>
                      <a:gd name="connsiteX1" fmla="*/ 993775 w 1660525"/>
                      <a:gd name="connsiteY1" fmla="*/ 3175 h 727149"/>
                      <a:gd name="connsiteX2" fmla="*/ 1196975 w 1660525"/>
                      <a:gd name="connsiteY2" fmla="*/ 0 h 727149"/>
                      <a:gd name="connsiteX3" fmla="*/ 1660525 w 1660525"/>
                      <a:gd name="connsiteY3" fmla="*/ 323850 h 727149"/>
                      <a:gd name="connsiteX4" fmla="*/ 1479550 w 1660525"/>
                      <a:gd name="connsiteY4" fmla="*/ 568325 h 727149"/>
                      <a:gd name="connsiteX5" fmla="*/ 1136650 w 1660525"/>
                      <a:gd name="connsiteY5" fmla="*/ 727075 h 727149"/>
                      <a:gd name="connsiteX6" fmla="*/ 698500 w 1660525"/>
                      <a:gd name="connsiteY6" fmla="*/ 717550 h 727149"/>
                      <a:gd name="connsiteX7" fmla="*/ 0 w 1660525"/>
                      <a:gd name="connsiteY7" fmla="*/ 574675 h 727149"/>
                      <a:gd name="connsiteX8" fmla="*/ 0 w 1660525"/>
                      <a:gd name="connsiteY8" fmla="*/ 523875 h 727149"/>
                      <a:gd name="connsiteX0" fmla="*/ 0 w 1660525"/>
                      <a:gd name="connsiteY0" fmla="*/ 523875 h 727648"/>
                      <a:gd name="connsiteX1" fmla="*/ 993775 w 1660525"/>
                      <a:gd name="connsiteY1" fmla="*/ 3175 h 727648"/>
                      <a:gd name="connsiteX2" fmla="*/ 1196975 w 1660525"/>
                      <a:gd name="connsiteY2" fmla="*/ 0 h 727648"/>
                      <a:gd name="connsiteX3" fmla="*/ 1660525 w 1660525"/>
                      <a:gd name="connsiteY3" fmla="*/ 323850 h 727648"/>
                      <a:gd name="connsiteX4" fmla="*/ 1568450 w 1660525"/>
                      <a:gd name="connsiteY4" fmla="*/ 577850 h 727648"/>
                      <a:gd name="connsiteX5" fmla="*/ 1136650 w 1660525"/>
                      <a:gd name="connsiteY5" fmla="*/ 727075 h 727648"/>
                      <a:gd name="connsiteX6" fmla="*/ 698500 w 1660525"/>
                      <a:gd name="connsiteY6" fmla="*/ 717550 h 727648"/>
                      <a:gd name="connsiteX7" fmla="*/ 0 w 1660525"/>
                      <a:gd name="connsiteY7" fmla="*/ 574675 h 727648"/>
                      <a:gd name="connsiteX8" fmla="*/ 0 w 1660525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0700 h 724473"/>
                      <a:gd name="connsiteX1" fmla="*/ 993775 w 1689100"/>
                      <a:gd name="connsiteY1" fmla="*/ 0 h 724473"/>
                      <a:gd name="connsiteX2" fmla="*/ 1209675 w 1689100"/>
                      <a:gd name="connsiteY2" fmla="*/ 47625 h 724473"/>
                      <a:gd name="connsiteX3" fmla="*/ 1689100 w 1689100"/>
                      <a:gd name="connsiteY3" fmla="*/ 390525 h 724473"/>
                      <a:gd name="connsiteX4" fmla="*/ 1568450 w 1689100"/>
                      <a:gd name="connsiteY4" fmla="*/ 574675 h 724473"/>
                      <a:gd name="connsiteX5" fmla="*/ 1136650 w 1689100"/>
                      <a:gd name="connsiteY5" fmla="*/ 723900 h 724473"/>
                      <a:gd name="connsiteX6" fmla="*/ 698500 w 1689100"/>
                      <a:gd name="connsiteY6" fmla="*/ 714375 h 724473"/>
                      <a:gd name="connsiteX7" fmla="*/ 0 w 1689100"/>
                      <a:gd name="connsiteY7" fmla="*/ 571500 h 724473"/>
                      <a:gd name="connsiteX8" fmla="*/ 0 w 1689100"/>
                      <a:gd name="connsiteY8" fmla="*/ 520700 h 724473"/>
                      <a:gd name="connsiteX0" fmla="*/ 0 w 1689100"/>
                      <a:gd name="connsiteY0" fmla="*/ 473075 h 676848"/>
                      <a:gd name="connsiteX1" fmla="*/ 1000125 w 1689100"/>
                      <a:gd name="connsiteY1" fmla="*/ 12700 h 676848"/>
                      <a:gd name="connsiteX2" fmla="*/ 1209675 w 1689100"/>
                      <a:gd name="connsiteY2" fmla="*/ 0 h 676848"/>
                      <a:gd name="connsiteX3" fmla="*/ 1689100 w 1689100"/>
                      <a:gd name="connsiteY3" fmla="*/ 342900 h 676848"/>
                      <a:gd name="connsiteX4" fmla="*/ 1568450 w 1689100"/>
                      <a:gd name="connsiteY4" fmla="*/ 527050 h 676848"/>
                      <a:gd name="connsiteX5" fmla="*/ 1136650 w 1689100"/>
                      <a:gd name="connsiteY5" fmla="*/ 676275 h 676848"/>
                      <a:gd name="connsiteX6" fmla="*/ 698500 w 1689100"/>
                      <a:gd name="connsiteY6" fmla="*/ 666750 h 676848"/>
                      <a:gd name="connsiteX7" fmla="*/ 0 w 1689100"/>
                      <a:gd name="connsiteY7" fmla="*/ 523875 h 676848"/>
                      <a:gd name="connsiteX8" fmla="*/ 0 w 1689100"/>
                      <a:gd name="connsiteY8" fmla="*/ 473075 h 676848"/>
                      <a:gd name="connsiteX0" fmla="*/ 0 w 1689243"/>
                      <a:gd name="connsiteY0" fmla="*/ 782638 h 986411"/>
                      <a:gd name="connsiteX1" fmla="*/ 1000125 w 1689243"/>
                      <a:gd name="connsiteY1" fmla="*/ 322263 h 986411"/>
                      <a:gd name="connsiteX2" fmla="*/ 1541752 w 1689243"/>
                      <a:gd name="connsiteY2" fmla="*/ 0 h 986411"/>
                      <a:gd name="connsiteX3" fmla="*/ 1689100 w 1689243"/>
                      <a:gd name="connsiteY3" fmla="*/ 652463 h 986411"/>
                      <a:gd name="connsiteX4" fmla="*/ 1568450 w 1689243"/>
                      <a:gd name="connsiteY4" fmla="*/ 836613 h 986411"/>
                      <a:gd name="connsiteX5" fmla="*/ 1136650 w 1689243"/>
                      <a:gd name="connsiteY5" fmla="*/ 985838 h 986411"/>
                      <a:gd name="connsiteX6" fmla="*/ 698500 w 1689243"/>
                      <a:gd name="connsiteY6" fmla="*/ 976313 h 986411"/>
                      <a:gd name="connsiteX7" fmla="*/ 0 w 1689243"/>
                      <a:gd name="connsiteY7" fmla="*/ 833438 h 986411"/>
                      <a:gd name="connsiteX8" fmla="*/ 0 w 1689243"/>
                      <a:gd name="connsiteY8" fmla="*/ 782638 h 986411"/>
                      <a:gd name="connsiteX0" fmla="*/ 0 w 1689243"/>
                      <a:gd name="connsiteY0" fmla="*/ 792451 h 996224"/>
                      <a:gd name="connsiteX1" fmla="*/ 1112693 w 1689243"/>
                      <a:gd name="connsiteY1" fmla="*/ 0 h 996224"/>
                      <a:gd name="connsiteX2" fmla="*/ 1541752 w 1689243"/>
                      <a:gd name="connsiteY2" fmla="*/ 9813 h 996224"/>
                      <a:gd name="connsiteX3" fmla="*/ 1689100 w 1689243"/>
                      <a:gd name="connsiteY3" fmla="*/ 662276 h 996224"/>
                      <a:gd name="connsiteX4" fmla="*/ 1568450 w 1689243"/>
                      <a:gd name="connsiteY4" fmla="*/ 846426 h 996224"/>
                      <a:gd name="connsiteX5" fmla="*/ 1136650 w 1689243"/>
                      <a:gd name="connsiteY5" fmla="*/ 995651 h 996224"/>
                      <a:gd name="connsiteX6" fmla="*/ 698500 w 1689243"/>
                      <a:gd name="connsiteY6" fmla="*/ 986126 h 996224"/>
                      <a:gd name="connsiteX7" fmla="*/ 0 w 1689243"/>
                      <a:gd name="connsiteY7" fmla="*/ 843251 h 996224"/>
                      <a:gd name="connsiteX8" fmla="*/ 0 w 1689243"/>
                      <a:gd name="connsiteY8" fmla="*/ 792451 h 996224"/>
                      <a:gd name="connsiteX0" fmla="*/ 0 w 1689243"/>
                      <a:gd name="connsiteY0" fmla="*/ 792451 h 996224"/>
                      <a:gd name="connsiteX1" fmla="*/ 1112693 w 1689243"/>
                      <a:gd name="connsiteY1" fmla="*/ 0 h 996224"/>
                      <a:gd name="connsiteX2" fmla="*/ 1541752 w 1689243"/>
                      <a:gd name="connsiteY2" fmla="*/ 9813 h 996224"/>
                      <a:gd name="connsiteX3" fmla="*/ 1689100 w 1689243"/>
                      <a:gd name="connsiteY3" fmla="*/ 662276 h 996224"/>
                      <a:gd name="connsiteX4" fmla="*/ 1568450 w 1689243"/>
                      <a:gd name="connsiteY4" fmla="*/ 846426 h 996224"/>
                      <a:gd name="connsiteX5" fmla="*/ 1136650 w 1689243"/>
                      <a:gd name="connsiteY5" fmla="*/ 995651 h 996224"/>
                      <a:gd name="connsiteX6" fmla="*/ 698500 w 1689243"/>
                      <a:gd name="connsiteY6" fmla="*/ 986126 h 996224"/>
                      <a:gd name="connsiteX7" fmla="*/ 0 w 1689243"/>
                      <a:gd name="connsiteY7" fmla="*/ 843251 h 996224"/>
                      <a:gd name="connsiteX8" fmla="*/ 0 w 1689243"/>
                      <a:gd name="connsiteY8" fmla="*/ 792451 h 996224"/>
                      <a:gd name="connsiteX0" fmla="*/ 0 w 1689243"/>
                      <a:gd name="connsiteY0" fmla="*/ 820593 h 1024366"/>
                      <a:gd name="connsiteX1" fmla="*/ 1112693 w 1689243"/>
                      <a:gd name="connsiteY1" fmla="*/ 0 h 1024366"/>
                      <a:gd name="connsiteX2" fmla="*/ 1541752 w 1689243"/>
                      <a:gd name="connsiteY2" fmla="*/ 37955 h 1024366"/>
                      <a:gd name="connsiteX3" fmla="*/ 1689100 w 1689243"/>
                      <a:gd name="connsiteY3" fmla="*/ 690418 h 1024366"/>
                      <a:gd name="connsiteX4" fmla="*/ 1568450 w 1689243"/>
                      <a:gd name="connsiteY4" fmla="*/ 874568 h 1024366"/>
                      <a:gd name="connsiteX5" fmla="*/ 1136650 w 1689243"/>
                      <a:gd name="connsiteY5" fmla="*/ 1023793 h 1024366"/>
                      <a:gd name="connsiteX6" fmla="*/ 698500 w 1689243"/>
                      <a:gd name="connsiteY6" fmla="*/ 1014268 h 1024366"/>
                      <a:gd name="connsiteX7" fmla="*/ 0 w 1689243"/>
                      <a:gd name="connsiteY7" fmla="*/ 871393 h 1024366"/>
                      <a:gd name="connsiteX8" fmla="*/ 0 w 1689243"/>
                      <a:gd name="connsiteY8" fmla="*/ 820593 h 1024366"/>
                      <a:gd name="connsiteX0" fmla="*/ 0 w 1700745"/>
                      <a:gd name="connsiteY0" fmla="*/ 820593 h 1024366"/>
                      <a:gd name="connsiteX1" fmla="*/ 1112693 w 1700745"/>
                      <a:gd name="connsiteY1" fmla="*/ 0 h 1024366"/>
                      <a:gd name="connsiteX2" fmla="*/ 1592408 w 1700745"/>
                      <a:gd name="connsiteY2" fmla="*/ 15441 h 1024366"/>
                      <a:gd name="connsiteX3" fmla="*/ 1689100 w 1700745"/>
                      <a:gd name="connsiteY3" fmla="*/ 690418 h 1024366"/>
                      <a:gd name="connsiteX4" fmla="*/ 1568450 w 1700745"/>
                      <a:gd name="connsiteY4" fmla="*/ 874568 h 1024366"/>
                      <a:gd name="connsiteX5" fmla="*/ 1136650 w 1700745"/>
                      <a:gd name="connsiteY5" fmla="*/ 1023793 h 1024366"/>
                      <a:gd name="connsiteX6" fmla="*/ 698500 w 1700745"/>
                      <a:gd name="connsiteY6" fmla="*/ 1014268 h 1024366"/>
                      <a:gd name="connsiteX7" fmla="*/ 0 w 1700745"/>
                      <a:gd name="connsiteY7" fmla="*/ 871393 h 1024366"/>
                      <a:gd name="connsiteX8" fmla="*/ 0 w 1700745"/>
                      <a:gd name="connsiteY8" fmla="*/ 820593 h 1024366"/>
                      <a:gd name="connsiteX0" fmla="*/ 0 w 1700745"/>
                      <a:gd name="connsiteY0" fmla="*/ 823595 h 1027368"/>
                      <a:gd name="connsiteX1" fmla="*/ 1112693 w 1700745"/>
                      <a:gd name="connsiteY1" fmla="*/ 3002 h 1027368"/>
                      <a:gd name="connsiteX2" fmla="*/ 1592408 w 1700745"/>
                      <a:gd name="connsiteY2" fmla="*/ 18443 h 1027368"/>
                      <a:gd name="connsiteX3" fmla="*/ 1689100 w 1700745"/>
                      <a:gd name="connsiteY3" fmla="*/ 693420 h 1027368"/>
                      <a:gd name="connsiteX4" fmla="*/ 1568450 w 1700745"/>
                      <a:gd name="connsiteY4" fmla="*/ 877570 h 1027368"/>
                      <a:gd name="connsiteX5" fmla="*/ 1136650 w 1700745"/>
                      <a:gd name="connsiteY5" fmla="*/ 1026795 h 1027368"/>
                      <a:gd name="connsiteX6" fmla="*/ 698500 w 1700745"/>
                      <a:gd name="connsiteY6" fmla="*/ 1017270 h 1027368"/>
                      <a:gd name="connsiteX7" fmla="*/ 0 w 1700745"/>
                      <a:gd name="connsiteY7" fmla="*/ 874395 h 1027368"/>
                      <a:gd name="connsiteX8" fmla="*/ 0 w 1700745"/>
                      <a:gd name="connsiteY8" fmla="*/ 823595 h 1027368"/>
                      <a:gd name="connsiteX0" fmla="*/ 0 w 1772530"/>
                      <a:gd name="connsiteY0" fmla="*/ 823595 h 1027368"/>
                      <a:gd name="connsiteX1" fmla="*/ 1112693 w 1772530"/>
                      <a:gd name="connsiteY1" fmla="*/ 3002 h 1027368"/>
                      <a:gd name="connsiteX2" fmla="*/ 1592408 w 1772530"/>
                      <a:gd name="connsiteY2" fmla="*/ 18443 h 1027368"/>
                      <a:gd name="connsiteX3" fmla="*/ 1689100 w 1772530"/>
                      <a:gd name="connsiteY3" fmla="*/ 693420 h 1027368"/>
                      <a:gd name="connsiteX4" fmla="*/ 1568450 w 1772530"/>
                      <a:gd name="connsiteY4" fmla="*/ 877570 h 1027368"/>
                      <a:gd name="connsiteX5" fmla="*/ 1136650 w 1772530"/>
                      <a:gd name="connsiteY5" fmla="*/ 1026795 h 1027368"/>
                      <a:gd name="connsiteX6" fmla="*/ 698500 w 1772530"/>
                      <a:gd name="connsiteY6" fmla="*/ 1017270 h 1027368"/>
                      <a:gd name="connsiteX7" fmla="*/ 0 w 1772530"/>
                      <a:gd name="connsiteY7" fmla="*/ 874395 h 1027368"/>
                      <a:gd name="connsiteX8" fmla="*/ 0 w 1772530"/>
                      <a:gd name="connsiteY8" fmla="*/ 823595 h 1027368"/>
                      <a:gd name="connsiteX0" fmla="*/ 0 w 1797963"/>
                      <a:gd name="connsiteY0" fmla="*/ 823595 h 1027368"/>
                      <a:gd name="connsiteX1" fmla="*/ 1112693 w 1797963"/>
                      <a:gd name="connsiteY1" fmla="*/ 3002 h 1027368"/>
                      <a:gd name="connsiteX2" fmla="*/ 1592408 w 1797963"/>
                      <a:gd name="connsiteY2" fmla="*/ 18443 h 1027368"/>
                      <a:gd name="connsiteX3" fmla="*/ 1689100 w 1797963"/>
                      <a:gd name="connsiteY3" fmla="*/ 693420 h 1027368"/>
                      <a:gd name="connsiteX4" fmla="*/ 1568450 w 1797963"/>
                      <a:gd name="connsiteY4" fmla="*/ 877570 h 1027368"/>
                      <a:gd name="connsiteX5" fmla="*/ 1136650 w 1797963"/>
                      <a:gd name="connsiteY5" fmla="*/ 1026795 h 1027368"/>
                      <a:gd name="connsiteX6" fmla="*/ 698500 w 1797963"/>
                      <a:gd name="connsiteY6" fmla="*/ 1017270 h 1027368"/>
                      <a:gd name="connsiteX7" fmla="*/ 0 w 1797963"/>
                      <a:gd name="connsiteY7" fmla="*/ 874395 h 1027368"/>
                      <a:gd name="connsiteX8" fmla="*/ 0 w 1797963"/>
                      <a:gd name="connsiteY8" fmla="*/ 823595 h 1027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97963" h="1027368">
                        <a:moveTo>
                          <a:pt x="0" y="823595"/>
                        </a:moveTo>
                        <a:cubicBezTo>
                          <a:pt x="0" y="665780"/>
                          <a:pt x="954878" y="3002"/>
                          <a:pt x="1112693" y="3002"/>
                        </a:cubicBezTo>
                        <a:cubicBezTo>
                          <a:pt x="1272598" y="8149"/>
                          <a:pt x="1291793" y="-14846"/>
                          <a:pt x="1592408" y="18443"/>
                        </a:cubicBezTo>
                        <a:cubicBezTo>
                          <a:pt x="1930332" y="136640"/>
                          <a:pt x="1767898" y="529977"/>
                          <a:pt x="1689100" y="693420"/>
                        </a:cubicBezTo>
                        <a:cubicBezTo>
                          <a:pt x="1683808" y="719878"/>
                          <a:pt x="1678517" y="733637"/>
                          <a:pt x="1568450" y="877570"/>
                        </a:cubicBezTo>
                        <a:cubicBezTo>
                          <a:pt x="1365250" y="1044910"/>
                          <a:pt x="1294465" y="1026795"/>
                          <a:pt x="1136650" y="1026795"/>
                        </a:cubicBezTo>
                        <a:lnTo>
                          <a:pt x="698500" y="1017270"/>
                        </a:lnTo>
                        <a:cubicBezTo>
                          <a:pt x="540685" y="1017270"/>
                          <a:pt x="0" y="1032210"/>
                          <a:pt x="0" y="874395"/>
                        </a:cubicBezTo>
                        <a:lnTo>
                          <a:pt x="0" y="823595"/>
                        </a:ln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27" name="Rounded Rectangle 26"/>
                <p:cNvSpPr/>
                <p:nvPr/>
              </p:nvSpPr>
              <p:spPr>
                <a:xfrm rot="2670114">
                  <a:off x="8813029" y="3804379"/>
                  <a:ext cx="914401" cy="175567"/>
                </a:xfrm>
                <a:custGeom>
                  <a:avLst/>
                  <a:gdLst>
                    <a:gd name="connsiteX0" fmla="*/ 0 w 914400"/>
                    <a:gd name="connsiteY0" fmla="*/ 77850 h 155699"/>
                    <a:gd name="connsiteX1" fmla="*/ 77850 w 914400"/>
                    <a:gd name="connsiteY1" fmla="*/ 0 h 155699"/>
                    <a:gd name="connsiteX2" fmla="*/ 836551 w 914400"/>
                    <a:gd name="connsiteY2" fmla="*/ 0 h 155699"/>
                    <a:gd name="connsiteX3" fmla="*/ 914401 w 914400"/>
                    <a:gd name="connsiteY3" fmla="*/ 77850 h 155699"/>
                    <a:gd name="connsiteX4" fmla="*/ 914400 w 914400"/>
                    <a:gd name="connsiteY4" fmla="*/ 77850 h 155699"/>
                    <a:gd name="connsiteX5" fmla="*/ 836550 w 914400"/>
                    <a:gd name="connsiteY5" fmla="*/ 155700 h 155699"/>
                    <a:gd name="connsiteX6" fmla="*/ 77850 w 914400"/>
                    <a:gd name="connsiteY6" fmla="*/ 155699 h 155699"/>
                    <a:gd name="connsiteX7" fmla="*/ 0 w 914400"/>
                    <a:gd name="connsiteY7" fmla="*/ 77849 h 155699"/>
                    <a:gd name="connsiteX8" fmla="*/ 0 w 914400"/>
                    <a:gd name="connsiteY8" fmla="*/ 77850 h 155699"/>
                    <a:gd name="connsiteX0" fmla="*/ 0 w 920395"/>
                    <a:gd name="connsiteY0" fmla="*/ 77850 h 155699"/>
                    <a:gd name="connsiteX1" fmla="*/ 77850 w 920395"/>
                    <a:gd name="connsiteY1" fmla="*/ 0 h 155699"/>
                    <a:gd name="connsiteX2" fmla="*/ 836551 w 920395"/>
                    <a:gd name="connsiteY2" fmla="*/ 0 h 155699"/>
                    <a:gd name="connsiteX3" fmla="*/ 914401 w 920395"/>
                    <a:gd name="connsiteY3" fmla="*/ 77850 h 155699"/>
                    <a:gd name="connsiteX4" fmla="*/ 914400 w 920395"/>
                    <a:gd name="connsiteY4" fmla="*/ 77850 h 155699"/>
                    <a:gd name="connsiteX5" fmla="*/ 894119 w 920395"/>
                    <a:gd name="connsiteY5" fmla="*/ 119155 h 155699"/>
                    <a:gd name="connsiteX6" fmla="*/ 77850 w 920395"/>
                    <a:gd name="connsiteY6" fmla="*/ 155699 h 155699"/>
                    <a:gd name="connsiteX7" fmla="*/ 0 w 920395"/>
                    <a:gd name="connsiteY7" fmla="*/ 77849 h 155699"/>
                    <a:gd name="connsiteX8" fmla="*/ 0 w 920395"/>
                    <a:gd name="connsiteY8" fmla="*/ 77850 h 155699"/>
                    <a:gd name="connsiteX0" fmla="*/ 0 w 920395"/>
                    <a:gd name="connsiteY0" fmla="*/ 77850 h 179885"/>
                    <a:gd name="connsiteX1" fmla="*/ 77850 w 920395"/>
                    <a:gd name="connsiteY1" fmla="*/ 0 h 179885"/>
                    <a:gd name="connsiteX2" fmla="*/ 836551 w 920395"/>
                    <a:gd name="connsiteY2" fmla="*/ 0 h 179885"/>
                    <a:gd name="connsiteX3" fmla="*/ 914401 w 920395"/>
                    <a:gd name="connsiteY3" fmla="*/ 77850 h 179885"/>
                    <a:gd name="connsiteX4" fmla="*/ 914400 w 920395"/>
                    <a:gd name="connsiteY4" fmla="*/ 77850 h 179885"/>
                    <a:gd name="connsiteX5" fmla="*/ 894119 w 920395"/>
                    <a:gd name="connsiteY5" fmla="*/ 119155 h 179885"/>
                    <a:gd name="connsiteX6" fmla="*/ 77850 w 920395"/>
                    <a:gd name="connsiteY6" fmla="*/ 155699 h 179885"/>
                    <a:gd name="connsiteX7" fmla="*/ 0 w 920395"/>
                    <a:gd name="connsiteY7" fmla="*/ 77849 h 179885"/>
                    <a:gd name="connsiteX8" fmla="*/ 0 w 920395"/>
                    <a:gd name="connsiteY8" fmla="*/ 77850 h 179885"/>
                    <a:gd name="connsiteX0" fmla="*/ 0 w 914401"/>
                    <a:gd name="connsiteY0" fmla="*/ 77850 h 184910"/>
                    <a:gd name="connsiteX1" fmla="*/ 77850 w 914401"/>
                    <a:gd name="connsiteY1" fmla="*/ 0 h 184910"/>
                    <a:gd name="connsiteX2" fmla="*/ 836551 w 914401"/>
                    <a:gd name="connsiteY2" fmla="*/ 0 h 184910"/>
                    <a:gd name="connsiteX3" fmla="*/ 914401 w 914401"/>
                    <a:gd name="connsiteY3" fmla="*/ 77850 h 184910"/>
                    <a:gd name="connsiteX4" fmla="*/ 914400 w 914401"/>
                    <a:gd name="connsiteY4" fmla="*/ 77850 h 184910"/>
                    <a:gd name="connsiteX5" fmla="*/ 848584 w 914401"/>
                    <a:gd name="connsiteY5" fmla="*/ 127178 h 184910"/>
                    <a:gd name="connsiteX6" fmla="*/ 77850 w 914401"/>
                    <a:gd name="connsiteY6" fmla="*/ 155699 h 184910"/>
                    <a:gd name="connsiteX7" fmla="*/ 0 w 914401"/>
                    <a:gd name="connsiteY7" fmla="*/ 77849 h 184910"/>
                    <a:gd name="connsiteX8" fmla="*/ 0 w 914401"/>
                    <a:gd name="connsiteY8" fmla="*/ 77850 h 184910"/>
                    <a:gd name="connsiteX0" fmla="*/ 0 w 914401"/>
                    <a:gd name="connsiteY0" fmla="*/ 77850 h 184910"/>
                    <a:gd name="connsiteX1" fmla="*/ 77850 w 914401"/>
                    <a:gd name="connsiteY1" fmla="*/ 0 h 184910"/>
                    <a:gd name="connsiteX2" fmla="*/ 836551 w 914401"/>
                    <a:gd name="connsiteY2" fmla="*/ 0 h 184910"/>
                    <a:gd name="connsiteX3" fmla="*/ 914401 w 914401"/>
                    <a:gd name="connsiteY3" fmla="*/ 77850 h 184910"/>
                    <a:gd name="connsiteX4" fmla="*/ 914400 w 914401"/>
                    <a:gd name="connsiteY4" fmla="*/ 77850 h 184910"/>
                    <a:gd name="connsiteX5" fmla="*/ 848584 w 914401"/>
                    <a:gd name="connsiteY5" fmla="*/ 127178 h 184910"/>
                    <a:gd name="connsiteX6" fmla="*/ 77850 w 914401"/>
                    <a:gd name="connsiteY6" fmla="*/ 155699 h 184910"/>
                    <a:gd name="connsiteX7" fmla="*/ 0 w 914401"/>
                    <a:gd name="connsiteY7" fmla="*/ 77849 h 184910"/>
                    <a:gd name="connsiteX8" fmla="*/ 0 w 914401"/>
                    <a:gd name="connsiteY8" fmla="*/ 77850 h 184910"/>
                    <a:gd name="connsiteX0" fmla="*/ 0 w 914401"/>
                    <a:gd name="connsiteY0" fmla="*/ 77850 h 184910"/>
                    <a:gd name="connsiteX1" fmla="*/ 91203 w 914401"/>
                    <a:gd name="connsiteY1" fmla="*/ 13588 h 184910"/>
                    <a:gd name="connsiteX2" fmla="*/ 836551 w 914401"/>
                    <a:gd name="connsiteY2" fmla="*/ 0 h 184910"/>
                    <a:gd name="connsiteX3" fmla="*/ 914401 w 914401"/>
                    <a:gd name="connsiteY3" fmla="*/ 77850 h 184910"/>
                    <a:gd name="connsiteX4" fmla="*/ 914400 w 914401"/>
                    <a:gd name="connsiteY4" fmla="*/ 77850 h 184910"/>
                    <a:gd name="connsiteX5" fmla="*/ 848584 w 914401"/>
                    <a:gd name="connsiteY5" fmla="*/ 127178 h 184910"/>
                    <a:gd name="connsiteX6" fmla="*/ 77850 w 914401"/>
                    <a:gd name="connsiteY6" fmla="*/ 155699 h 184910"/>
                    <a:gd name="connsiteX7" fmla="*/ 0 w 914401"/>
                    <a:gd name="connsiteY7" fmla="*/ 77849 h 184910"/>
                    <a:gd name="connsiteX8" fmla="*/ 0 w 914401"/>
                    <a:gd name="connsiteY8" fmla="*/ 77850 h 184910"/>
                    <a:gd name="connsiteX0" fmla="*/ 0 w 914401"/>
                    <a:gd name="connsiteY0" fmla="*/ 77850 h 174332"/>
                    <a:gd name="connsiteX1" fmla="*/ 91203 w 914401"/>
                    <a:gd name="connsiteY1" fmla="*/ 13588 h 174332"/>
                    <a:gd name="connsiteX2" fmla="*/ 836551 w 914401"/>
                    <a:gd name="connsiteY2" fmla="*/ 0 h 174332"/>
                    <a:gd name="connsiteX3" fmla="*/ 914401 w 914401"/>
                    <a:gd name="connsiteY3" fmla="*/ 77850 h 174332"/>
                    <a:gd name="connsiteX4" fmla="*/ 914400 w 914401"/>
                    <a:gd name="connsiteY4" fmla="*/ 77850 h 174332"/>
                    <a:gd name="connsiteX5" fmla="*/ 848584 w 914401"/>
                    <a:gd name="connsiteY5" fmla="*/ 127178 h 174332"/>
                    <a:gd name="connsiteX6" fmla="*/ 248653 w 914401"/>
                    <a:gd name="connsiteY6" fmla="*/ 172863 h 174332"/>
                    <a:gd name="connsiteX7" fmla="*/ 77850 w 914401"/>
                    <a:gd name="connsiteY7" fmla="*/ 155699 h 174332"/>
                    <a:gd name="connsiteX8" fmla="*/ 0 w 914401"/>
                    <a:gd name="connsiteY8" fmla="*/ 77849 h 174332"/>
                    <a:gd name="connsiteX9" fmla="*/ 0 w 914401"/>
                    <a:gd name="connsiteY9" fmla="*/ 77850 h 174332"/>
                    <a:gd name="connsiteX0" fmla="*/ 0 w 914401"/>
                    <a:gd name="connsiteY0" fmla="*/ 77850 h 175567"/>
                    <a:gd name="connsiteX1" fmla="*/ 91203 w 914401"/>
                    <a:gd name="connsiteY1" fmla="*/ 13588 h 175567"/>
                    <a:gd name="connsiteX2" fmla="*/ 836551 w 914401"/>
                    <a:gd name="connsiteY2" fmla="*/ 0 h 175567"/>
                    <a:gd name="connsiteX3" fmla="*/ 914401 w 914401"/>
                    <a:gd name="connsiteY3" fmla="*/ 77850 h 175567"/>
                    <a:gd name="connsiteX4" fmla="*/ 914400 w 914401"/>
                    <a:gd name="connsiteY4" fmla="*/ 77850 h 175567"/>
                    <a:gd name="connsiteX5" fmla="*/ 848584 w 914401"/>
                    <a:gd name="connsiteY5" fmla="*/ 127178 h 175567"/>
                    <a:gd name="connsiteX6" fmla="*/ 248653 w 914401"/>
                    <a:gd name="connsiteY6" fmla="*/ 172863 h 175567"/>
                    <a:gd name="connsiteX7" fmla="*/ 71057 w 914401"/>
                    <a:gd name="connsiteY7" fmla="*/ 162375 h 175567"/>
                    <a:gd name="connsiteX8" fmla="*/ 0 w 914401"/>
                    <a:gd name="connsiteY8" fmla="*/ 77849 h 175567"/>
                    <a:gd name="connsiteX9" fmla="*/ 0 w 914401"/>
                    <a:gd name="connsiteY9" fmla="*/ 77850 h 175567"/>
                    <a:gd name="connsiteX0" fmla="*/ 0 w 914401"/>
                    <a:gd name="connsiteY0" fmla="*/ 77850 h 175567"/>
                    <a:gd name="connsiteX1" fmla="*/ 91203 w 914401"/>
                    <a:gd name="connsiteY1" fmla="*/ 13588 h 175567"/>
                    <a:gd name="connsiteX2" fmla="*/ 836551 w 914401"/>
                    <a:gd name="connsiteY2" fmla="*/ 0 h 175567"/>
                    <a:gd name="connsiteX3" fmla="*/ 914401 w 914401"/>
                    <a:gd name="connsiteY3" fmla="*/ 77850 h 175567"/>
                    <a:gd name="connsiteX4" fmla="*/ 914400 w 914401"/>
                    <a:gd name="connsiteY4" fmla="*/ 77850 h 175567"/>
                    <a:gd name="connsiteX5" fmla="*/ 863929 w 914401"/>
                    <a:gd name="connsiteY5" fmla="*/ 105420 h 175567"/>
                    <a:gd name="connsiteX6" fmla="*/ 248653 w 914401"/>
                    <a:gd name="connsiteY6" fmla="*/ 172863 h 175567"/>
                    <a:gd name="connsiteX7" fmla="*/ 71057 w 914401"/>
                    <a:gd name="connsiteY7" fmla="*/ 162375 h 175567"/>
                    <a:gd name="connsiteX8" fmla="*/ 0 w 914401"/>
                    <a:gd name="connsiteY8" fmla="*/ 77849 h 175567"/>
                    <a:gd name="connsiteX9" fmla="*/ 0 w 914401"/>
                    <a:gd name="connsiteY9" fmla="*/ 77850 h 175567"/>
                    <a:gd name="connsiteX0" fmla="*/ 0 w 914401"/>
                    <a:gd name="connsiteY0" fmla="*/ 77850 h 175567"/>
                    <a:gd name="connsiteX1" fmla="*/ 91203 w 914401"/>
                    <a:gd name="connsiteY1" fmla="*/ 13588 h 175567"/>
                    <a:gd name="connsiteX2" fmla="*/ 836551 w 914401"/>
                    <a:gd name="connsiteY2" fmla="*/ 0 h 175567"/>
                    <a:gd name="connsiteX3" fmla="*/ 914401 w 914401"/>
                    <a:gd name="connsiteY3" fmla="*/ 77850 h 175567"/>
                    <a:gd name="connsiteX4" fmla="*/ 914400 w 914401"/>
                    <a:gd name="connsiteY4" fmla="*/ 77850 h 175567"/>
                    <a:gd name="connsiteX5" fmla="*/ 863929 w 914401"/>
                    <a:gd name="connsiteY5" fmla="*/ 105420 h 175567"/>
                    <a:gd name="connsiteX6" fmla="*/ 248653 w 914401"/>
                    <a:gd name="connsiteY6" fmla="*/ 172863 h 175567"/>
                    <a:gd name="connsiteX7" fmla="*/ 71057 w 914401"/>
                    <a:gd name="connsiteY7" fmla="*/ 162375 h 175567"/>
                    <a:gd name="connsiteX8" fmla="*/ 0 w 914401"/>
                    <a:gd name="connsiteY8" fmla="*/ 77849 h 175567"/>
                    <a:gd name="connsiteX9" fmla="*/ 0 w 914401"/>
                    <a:gd name="connsiteY9" fmla="*/ 77850 h 175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401" h="175567">
                      <a:moveTo>
                        <a:pt x="0" y="77850"/>
                      </a:moveTo>
                      <a:cubicBezTo>
                        <a:pt x="0" y="34855"/>
                        <a:pt x="32659" y="58917"/>
                        <a:pt x="91203" y="13588"/>
                      </a:cubicBezTo>
                      <a:lnTo>
                        <a:pt x="836551" y="0"/>
                      </a:lnTo>
                      <a:cubicBezTo>
                        <a:pt x="879546" y="0"/>
                        <a:pt x="914401" y="34855"/>
                        <a:pt x="914401" y="77850"/>
                      </a:cubicBezTo>
                      <a:lnTo>
                        <a:pt x="914400" y="77850"/>
                      </a:lnTo>
                      <a:cubicBezTo>
                        <a:pt x="907869" y="97214"/>
                        <a:pt x="906924" y="105420"/>
                        <a:pt x="863929" y="105420"/>
                      </a:cubicBezTo>
                      <a:cubicBezTo>
                        <a:pt x="738106" y="120284"/>
                        <a:pt x="377109" y="168110"/>
                        <a:pt x="248653" y="172863"/>
                      </a:cubicBezTo>
                      <a:cubicBezTo>
                        <a:pt x="120197" y="177616"/>
                        <a:pt x="97633" y="177239"/>
                        <a:pt x="71057" y="162375"/>
                      </a:cubicBezTo>
                      <a:cubicBezTo>
                        <a:pt x="28062" y="162375"/>
                        <a:pt x="0" y="120844"/>
                        <a:pt x="0" y="77849"/>
                      </a:cubicBezTo>
                      <a:lnTo>
                        <a:pt x="0" y="7785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Moon 19"/>
                <p:cNvSpPr/>
                <p:nvPr/>
              </p:nvSpPr>
              <p:spPr>
                <a:xfrm rot="20602277" flipH="1">
                  <a:off x="10146876" y="2432138"/>
                  <a:ext cx="777603" cy="1104941"/>
                </a:xfrm>
                <a:custGeom>
                  <a:avLst/>
                  <a:gdLst>
                    <a:gd name="connsiteX0" fmla="*/ 744266 w 744266"/>
                    <a:gd name="connsiteY0" fmla="*/ 1111786 h 1111786"/>
                    <a:gd name="connsiteX1" fmla="*/ 0 w 744266"/>
                    <a:gd name="connsiteY1" fmla="*/ 555893 h 1111786"/>
                    <a:gd name="connsiteX2" fmla="*/ 744266 w 744266"/>
                    <a:gd name="connsiteY2" fmla="*/ 0 h 1111786"/>
                    <a:gd name="connsiteX3" fmla="*/ 744266 w 744266"/>
                    <a:gd name="connsiteY3" fmla="*/ 1111786 h 1111786"/>
                    <a:gd name="connsiteX0" fmla="*/ 761952 w 761952"/>
                    <a:gd name="connsiteY0" fmla="*/ 1111786 h 1111786"/>
                    <a:gd name="connsiteX1" fmla="*/ 0 w 761952"/>
                    <a:gd name="connsiteY1" fmla="*/ 471708 h 1111786"/>
                    <a:gd name="connsiteX2" fmla="*/ 761952 w 761952"/>
                    <a:gd name="connsiteY2" fmla="*/ 0 h 1111786"/>
                    <a:gd name="connsiteX3" fmla="*/ 761952 w 761952"/>
                    <a:gd name="connsiteY3" fmla="*/ 1111786 h 1111786"/>
                    <a:gd name="connsiteX0" fmla="*/ 775609 w 775609"/>
                    <a:gd name="connsiteY0" fmla="*/ 1111786 h 1111786"/>
                    <a:gd name="connsiteX1" fmla="*/ 13657 w 775609"/>
                    <a:gd name="connsiteY1" fmla="*/ 471708 h 1111786"/>
                    <a:gd name="connsiteX2" fmla="*/ 775609 w 775609"/>
                    <a:gd name="connsiteY2" fmla="*/ 0 h 1111786"/>
                    <a:gd name="connsiteX3" fmla="*/ 775609 w 775609"/>
                    <a:gd name="connsiteY3" fmla="*/ 1111786 h 1111786"/>
                    <a:gd name="connsiteX0" fmla="*/ 775609 w 775609"/>
                    <a:gd name="connsiteY0" fmla="*/ 1111786 h 1111786"/>
                    <a:gd name="connsiteX1" fmla="*/ 13657 w 775609"/>
                    <a:gd name="connsiteY1" fmla="*/ 471708 h 1111786"/>
                    <a:gd name="connsiteX2" fmla="*/ 775609 w 775609"/>
                    <a:gd name="connsiteY2" fmla="*/ 0 h 1111786"/>
                    <a:gd name="connsiteX3" fmla="*/ 775609 w 775609"/>
                    <a:gd name="connsiteY3" fmla="*/ 1111786 h 1111786"/>
                    <a:gd name="connsiteX0" fmla="*/ 775609 w 775609"/>
                    <a:gd name="connsiteY0" fmla="*/ 1111786 h 1111786"/>
                    <a:gd name="connsiteX1" fmla="*/ 13657 w 775609"/>
                    <a:gd name="connsiteY1" fmla="*/ 471708 h 1111786"/>
                    <a:gd name="connsiteX2" fmla="*/ 775609 w 775609"/>
                    <a:gd name="connsiteY2" fmla="*/ 0 h 1111786"/>
                    <a:gd name="connsiteX3" fmla="*/ 775609 w 775609"/>
                    <a:gd name="connsiteY3" fmla="*/ 1111786 h 1111786"/>
                    <a:gd name="connsiteX0" fmla="*/ 775559 w 777603"/>
                    <a:gd name="connsiteY0" fmla="*/ 1104941 h 1104941"/>
                    <a:gd name="connsiteX1" fmla="*/ 13607 w 777603"/>
                    <a:gd name="connsiteY1" fmla="*/ 464863 h 1104941"/>
                    <a:gd name="connsiteX2" fmla="*/ 777603 w 777603"/>
                    <a:gd name="connsiteY2" fmla="*/ 0 h 1104941"/>
                    <a:gd name="connsiteX3" fmla="*/ 775559 w 777603"/>
                    <a:gd name="connsiteY3" fmla="*/ 1104941 h 1104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7603" h="1104941">
                      <a:moveTo>
                        <a:pt x="775559" y="1104941"/>
                      </a:moveTo>
                      <a:cubicBezTo>
                        <a:pt x="364512" y="1104941"/>
                        <a:pt x="124399" y="818311"/>
                        <a:pt x="13607" y="464863"/>
                      </a:cubicBezTo>
                      <a:cubicBezTo>
                        <a:pt x="-84535" y="212015"/>
                        <a:pt x="366556" y="0"/>
                        <a:pt x="777603" y="0"/>
                      </a:cubicBezTo>
                      <a:cubicBezTo>
                        <a:pt x="529515" y="347433"/>
                        <a:pt x="527470" y="757508"/>
                        <a:pt x="775559" y="1104941"/>
                      </a:cubicBez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9766997" y="2937246"/>
                  <a:ext cx="280074" cy="28007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5" name="Moon 23"/>
              <p:cNvSpPr/>
              <p:nvPr/>
            </p:nvSpPr>
            <p:spPr>
              <a:xfrm rot="2067224" flipH="1">
                <a:off x="10023983" y="3656958"/>
                <a:ext cx="518359" cy="919279"/>
              </a:xfrm>
              <a:custGeom>
                <a:avLst/>
                <a:gdLst>
                  <a:gd name="connsiteX0" fmla="*/ 457200 w 457200"/>
                  <a:gd name="connsiteY0" fmla="*/ 914400 h 914400"/>
                  <a:gd name="connsiteX1" fmla="*/ 0 w 457200"/>
                  <a:gd name="connsiteY1" fmla="*/ 457200 h 914400"/>
                  <a:gd name="connsiteX2" fmla="*/ 457200 w 457200"/>
                  <a:gd name="connsiteY2" fmla="*/ 0 h 914400"/>
                  <a:gd name="connsiteX3" fmla="*/ 228600 w 457200"/>
                  <a:gd name="connsiteY3" fmla="*/ 457200 h 914400"/>
                  <a:gd name="connsiteX4" fmla="*/ 457200 w 457200"/>
                  <a:gd name="connsiteY4" fmla="*/ 914400 h 914400"/>
                  <a:gd name="connsiteX0" fmla="*/ 457207 w 465721"/>
                  <a:gd name="connsiteY0" fmla="*/ 859465 h 859465"/>
                  <a:gd name="connsiteX1" fmla="*/ 7 w 465721"/>
                  <a:gd name="connsiteY1" fmla="*/ 402265 h 859465"/>
                  <a:gd name="connsiteX2" fmla="*/ 465721 w 465721"/>
                  <a:gd name="connsiteY2" fmla="*/ 0 h 859465"/>
                  <a:gd name="connsiteX3" fmla="*/ 228607 w 465721"/>
                  <a:gd name="connsiteY3" fmla="*/ 402265 h 859465"/>
                  <a:gd name="connsiteX4" fmla="*/ 457207 w 465721"/>
                  <a:gd name="connsiteY4" fmla="*/ 859465 h 859465"/>
                  <a:gd name="connsiteX0" fmla="*/ 493694 w 502208"/>
                  <a:gd name="connsiteY0" fmla="*/ 859465 h 859465"/>
                  <a:gd name="connsiteX1" fmla="*/ 6 w 502208"/>
                  <a:gd name="connsiteY1" fmla="*/ 463866 h 859465"/>
                  <a:gd name="connsiteX2" fmla="*/ 502208 w 502208"/>
                  <a:gd name="connsiteY2" fmla="*/ 0 h 859465"/>
                  <a:gd name="connsiteX3" fmla="*/ 265094 w 502208"/>
                  <a:gd name="connsiteY3" fmla="*/ 402265 h 859465"/>
                  <a:gd name="connsiteX4" fmla="*/ 493694 w 502208"/>
                  <a:gd name="connsiteY4" fmla="*/ 859465 h 859465"/>
                  <a:gd name="connsiteX0" fmla="*/ 497387 w 505901"/>
                  <a:gd name="connsiteY0" fmla="*/ 880406 h 880406"/>
                  <a:gd name="connsiteX1" fmla="*/ 3699 w 505901"/>
                  <a:gd name="connsiteY1" fmla="*/ 484807 h 880406"/>
                  <a:gd name="connsiteX2" fmla="*/ 283469 w 505901"/>
                  <a:gd name="connsiteY2" fmla="*/ 89670 h 880406"/>
                  <a:gd name="connsiteX3" fmla="*/ 505901 w 505901"/>
                  <a:gd name="connsiteY3" fmla="*/ 20941 h 880406"/>
                  <a:gd name="connsiteX4" fmla="*/ 268787 w 505901"/>
                  <a:gd name="connsiteY4" fmla="*/ 423206 h 880406"/>
                  <a:gd name="connsiteX5" fmla="*/ 497387 w 505901"/>
                  <a:gd name="connsiteY5" fmla="*/ 880406 h 880406"/>
                  <a:gd name="connsiteX0" fmla="*/ 497084 w 506597"/>
                  <a:gd name="connsiteY0" fmla="*/ 895986 h 895986"/>
                  <a:gd name="connsiteX1" fmla="*/ 3396 w 506597"/>
                  <a:gd name="connsiteY1" fmla="*/ 500387 h 895986"/>
                  <a:gd name="connsiteX2" fmla="*/ 283166 w 506597"/>
                  <a:gd name="connsiteY2" fmla="*/ 105250 h 895986"/>
                  <a:gd name="connsiteX3" fmla="*/ 310682 w 506597"/>
                  <a:gd name="connsiteY3" fmla="*/ 23053 h 895986"/>
                  <a:gd name="connsiteX4" fmla="*/ 505598 w 506597"/>
                  <a:gd name="connsiteY4" fmla="*/ 36521 h 895986"/>
                  <a:gd name="connsiteX5" fmla="*/ 268484 w 506597"/>
                  <a:gd name="connsiteY5" fmla="*/ 438786 h 895986"/>
                  <a:gd name="connsiteX6" fmla="*/ 497084 w 506597"/>
                  <a:gd name="connsiteY6" fmla="*/ 895986 h 895986"/>
                  <a:gd name="connsiteX0" fmla="*/ 499344 w 508857"/>
                  <a:gd name="connsiteY0" fmla="*/ 895986 h 895986"/>
                  <a:gd name="connsiteX1" fmla="*/ 5656 w 508857"/>
                  <a:gd name="connsiteY1" fmla="*/ 500387 h 895986"/>
                  <a:gd name="connsiteX2" fmla="*/ 239648 w 508857"/>
                  <a:gd name="connsiteY2" fmla="*/ 70955 h 895986"/>
                  <a:gd name="connsiteX3" fmla="*/ 312942 w 508857"/>
                  <a:gd name="connsiteY3" fmla="*/ 23053 h 895986"/>
                  <a:gd name="connsiteX4" fmla="*/ 507858 w 508857"/>
                  <a:gd name="connsiteY4" fmla="*/ 36521 h 895986"/>
                  <a:gd name="connsiteX5" fmla="*/ 270744 w 508857"/>
                  <a:gd name="connsiteY5" fmla="*/ 438786 h 895986"/>
                  <a:gd name="connsiteX6" fmla="*/ 499344 w 508857"/>
                  <a:gd name="connsiteY6" fmla="*/ 895986 h 895986"/>
                  <a:gd name="connsiteX0" fmla="*/ 493928 w 503441"/>
                  <a:gd name="connsiteY0" fmla="*/ 895986 h 895986"/>
                  <a:gd name="connsiteX1" fmla="*/ 240 w 503441"/>
                  <a:gd name="connsiteY1" fmla="*/ 500387 h 895986"/>
                  <a:gd name="connsiteX2" fmla="*/ 234232 w 503441"/>
                  <a:gd name="connsiteY2" fmla="*/ 70955 h 895986"/>
                  <a:gd name="connsiteX3" fmla="*/ 307526 w 503441"/>
                  <a:gd name="connsiteY3" fmla="*/ 23053 h 895986"/>
                  <a:gd name="connsiteX4" fmla="*/ 502442 w 503441"/>
                  <a:gd name="connsiteY4" fmla="*/ 36521 h 895986"/>
                  <a:gd name="connsiteX5" fmla="*/ 265328 w 503441"/>
                  <a:gd name="connsiteY5" fmla="*/ 438786 h 895986"/>
                  <a:gd name="connsiteX6" fmla="*/ 493928 w 503441"/>
                  <a:gd name="connsiteY6" fmla="*/ 895986 h 895986"/>
                  <a:gd name="connsiteX0" fmla="*/ 523803 w 523803"/>
                  <a:gd name="connsiteY0" fmla="*/ 912152 h 912152"/>
                  <a:gd name="connsiteX1" fmla="*/ 6552 w 523803"/>
                  <a:gd name="connsiteY1" fmla="*/ 500387 h 912152"/>
                  <a:gd name="connsiteX2" fmla="*/ 240544 w 523803"/>
                  <a:gd name="connsiteY2" fmla="*/ 70955 h 912152"/>
                  <a:gd name="connsiteX3" fmla="*/ 313838 w 523803"/>
                  <a:gd name="connsiteY3" fmla="*/ 23053 h 912152"/>
                  <a:gd name="connsiteX4" fmla="*/ 508754 w 523803"/>
                  <a:gd name="connsiteY4" fmla="*/ 36521 h 912152"/>
                  <a:gd name="connsiteX5" fmla="*/ 271640 w 523803"/>
                  <a:gd name="connsiteY5" fmla="*/ 438786 h 912152"/>
                  <a:gd name="connsiteX6" fmla="*/ 523803 w 523803"/>
                  <a:gd name="connsiteY6" fmla="*/ 912152 h 912152"/>
                  <a:gd name="connsiteX0" fmla="*/ 518359 w 518359"/>
                  <a:gd name="connsiteY0" fmla="*/ 912152 h 919279"/>
                  <a:gd name="connsiteX1" fmla="*/ 163042 w 518359"/>
                  <a:gd name="connsiteY1" fmla="*/ 769461 h 919279"/>
                  <a:gd name="connsiteX2" fmla="*/ 1108 w 518359"/>
                  <a:gd name="connsiteY2" fmla="*/ 500387 h 919279"/>
                  <a:gd name="connsiteX3" fmla="*/ 235100 w 518359"/>
                  <a:gd name="connsiteY3" fmla="*/ 70955 h 919279"/>
                  <a:gd name="connsiteX4" fmla="*/ 308394 w 518359"/>
                  <a:gd name="connsiteY4" fmla="*/ 23053 h 919279"/>
                  <a:gd name="connsiteX5" fmla="*/ 503310 w 518359"/>
                  <a:gd name="connsiteY5" fmla="*/ 36521 h 919279"/>
                  <a:gd name="connsiteX6" fmla="*/ 266196 w 518359"/>
                  <a:gd name="connsiteY6" fmla="*/ 438786 h 919279"/>
                  <a:gd name="connsiteX7" fmla="*/ 518359 w 518359"/>
                  <a:gd name="connsiteY7" fmla="*/ 912152 h 91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8359" h="919279">
                    <a:moveTo>
                      <a:pt x="518359" y="912152"/>
                    </a:moveTo>
                    <a:cubicBezTo>
                      <a:pt x="489089" y="948389"/>
                      <a:pt x="249251" y="838089"/>
                      <a:pt x="163042" y="769461"/>
                    </a:cubicBezTo>
                    <a:cubicBezTo>
                      <a:pt x="76834" y="700834"/>
                      <a:pt x="-10902" y="616805"/>
                      <a:pt x="1108" y="500387"/>
                    </a:cubicBezTo>
                    <a:cubicBezTo>
                      <a:pt x="13118" y="383969"/>
                      <a:pt x="175236" y="146983"/>
                      <a:pt x="235100" y="70955"/>
                    </a:cubicBezTo>
                    <a:cubicBezTo>
                      <a:pt x="294964" y="-5073"/>
                      <a:pt x="271322" y="34508"/>
                      <a:pt x="308394" y="23053"/>
                    </a:cubicBezTo>
                    <a:cubicBezTo>
                      <a:pt x="345466" y="11598"/>
                      <a:pt x="518993" y="-29240"/>
                      <a:pt x="503310" y="36521"/>
                    </a:cubicBezTo>
                    <a:cubicBezTo>
                      <a:pt x="359403" y="144451"/>
                      <a:pt x="263688" y="292848"/>
                      <a:pt x="266196" y="438786"/>
                    </a:cubicBezTo>
                    <a:cubicBezTo>
                      <a:pt x="268704" y="584724"/>
                      <a:pt x="374452" y="804222"/>
                      <a:pt x="518359" y="912152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flipH="1">
              <a:off x="6859875" y="2437036"/>
              <a:ext cx="2111450" cy="2144099"/>
              <a:chOff x="8813029" y="2432138"/>
              <a:chExt cx="2111450" cy="2144099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813029" y="2432138"/>
                <a:ext cx="2111450" cy="1946523"/>
                <a:chOff x="8813029" y="2432138"/>
                <a:chExt cx="2111450" cy="1946523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8892173" y="2504459"/>
                  <a:ext cx="1995579" cy="1874202"/>
                  <a:chOff x="8273574" y="2178824"/>
                  <a:chExt cx="2476537" cy="2325907"/>
                </a:xfrm>
                <a:solidFill>
                  <a:srgbClr val="FFC000"/>
                </a:solidFill>
              </p:grpSpPr>
              <p:sp>
                <p:nvSpPr>
                  <p:cNvPr id="49" name="Rounded Rectangle 4"/>
                  <p:cNvSpPr/>
                  <p:nvPr/>
                </p:nvSpPr>
                <p:spPr>
                  <a:xfrm rot="348726" flipV="1">
                    <a:off x="8273574" y="3457540"/>
                    <a:ext cx="2034653" cy="1047191"/>
                  </a:xfrm>
                  <a:custGeom>
                    <a:avLst/>
                    <a:gdLst>
                      <a:gd name="connsiteX0" fmla="*/ 0 w 914400"/>
                      <a:gd name="connsiteY0" fmla="*/ 285750 h 914400"/>
                      <a:gd name="connsiteX1" fmla="*/ 285750 w 914400"/>
                      <a:gd name="connsiteY1" fmla="*/ 0 h 914400"/>
                      <a:gd name="connsiteX2" fmla="*/ 628650 w 914400"/>
                      <a:gd name="connsiteY2" fmla="*/ 0 h 914400"/>
                      <a:gd name="connsiteX3" fmla="*/ 914400 w 914400"/>
                      <a:gd name="connsiteY3" fmla="*/ 285750 h 914400"/>
                      <a:gd name="connsiteX4" fmla="*/ 914400 w 914400"/>
                      <a:gd name="connsiteY4" fmla="*/ 628650 h 914400"/>
                      <a:gd name="connsiteX5" fmla="*/ 628650 w 914400"/>
                      <a:gd name="connsiteY5" fmla="*/ 914400 h 914400"/>
                      <a:gd name="connsiteX6" fmla="*/ 285750 w 914400"/>
                      <a:gd name="connsiteY6" fmla="*/ 914400 h 914400"/>
                      <a:gd name="connsiteX7" fmla="*/ 0 w 914400"/>
                      <a:gd name="connsiteY7" fmla="*/ 628650 h 914400"/>
                      <a:gd name="connsiteX8" fmla="*/ 0 w 914400"/>
                      <a:gd name="connsiteY8" fmla="*/ 285750 h 914400"/>
                      <a:gd name="connsiteX0" fmla="*/ 0 w 1114425"/>
                      <a:gd name="connsiteY0" fmla="*/ 406400 h 914400"/>
                      <a:gd name="connsiteX1" fmla="*/ 485775 w 1114425"/>
                      <a:gd name="connsiteY1" fmla="*/ 0 h 914400"/>
                      <a:gd name="connsiteX2" fmla="*/ 828675 w 1114425"/>
                      <a:gd name="connsiteY2" fmla="*/ 0 h 914400"/>
                      <a:gd name="connsiteX3" fmla="*/ 1114425 w 1114425"/>
                      <a:gd name="connsiteY3" fmla="*/ 285750 h 914400"/>
                      <a:gd name="connsiteX4" fmla="*/ 1114425 w 1114425"/>
                      <a:gd name="connsiteY4" fmla="*/ 628650 h 914400"/>
                      <a:gd name="connsiteX5" fmla="*/ 828675 w 1114425"/>
                      <a:gd name="connsiteY5" fmla="*/ 914400 h 914400"/>
                      <a:gd name="connsiteX6" fmla="*/ 485775 w 1114425"/>
                      <a:gd name="connsiteY6" fmla="*/ 914400 h 914400"/>
                      <a:gd name="connsiteX7" fmla="*/ 200025 w 1114425"/>
                      <a:gd name="connsiteY7" fmla="*/ 628650 h 914400"/>
                      <a:gd name="connsiteX8" fmla="*/ 0 w 1114425"/>
                      <a:gd name="connsiteY8" fmla="*/ 406400 h 914400"/>
                      <a:gd name="connsiteX0" fmla="*/ 0 w 1114425"/>
                      <a:gd name="connsiteY0" fmla="*/ 406400 h 914400"/>
                      <a:gd name="connsiteX1" fmla="*/ 485775 w 1114425"/>
                      <a:gd name="connsiteY1" fmla="*/ 0 h 914400"/>
                      <a:gd name="connsiteX2" fmla="*/ 828675 w 1114425"/>
                      <a:gd name="connsiteY2" fmla="*/ 0 h 914400"/>
                      <a:gd name="connsiteX3" fmla="*/ 1114425 w 1114425"/>
                      <a:gd name="connsiteY3" fmla="*/ 285750 h 914400"/>
                      <a:gd name="connsiteX4" fmla="*/ 1114425 w 1114425"/>
                      <a:gd name="connsiteY4" fmla="*/ 628650 h 914400"/>
                      <a:gd name="connsiteX5" fmla="*/ 828675 w 1114425"/>
                      <a:gd name="connsiteY5" fmla="*/ 914400 h 914400"/>
                      <a:gd name="connsiteX6" fmla="*/ 485775 w 1114425"/>
                      <a:gd name="connsiteY6" fmla="*/ 914400 h 914400"/>
                      <a:gd name="connsiteX7" fmla="*/ 0 w 1114425"/>
                      <a:gd name="connsiteY7" fmla="*/ 457200 h 914400"/>
                      <a:gd name="connsiteX8" fmla="*/ 0 w 1114425"/>
                      <a:gd name="connsiteY8" fmla="*/ 406400 h 914400"/>
                      <a:gd name="connsiteX0" fmla="*/ 0 w 1114425"/>
                      <a:gd name="connsiteY0" fmla="*/ 549275 h 1057275"/>
                      <a:gd name="connsiteX1" fmla="*/ 987425 w 1114425"/>
                      <a:gd name="connsiteY1" fmla="*/ 0 h 1057275"/>
                      <a:gd name="connsiteX2" fmla="*/ 828675 w 1114425"/>
                      <a:gd name="connsiteY2" fmla="*/ 142875 h 1057275"/>
                      <a:gd name="connsiteX3" fmla="*/ 1114425 w 1114425"/>
                      <a:gd name="connsiteY3" fmla="*/ 428625 h 1057275"/>
                      <a:gd name="connsiteX4" fmla="*/ 1114425 w 1114425"/>
                      <a:gd name="connsiteY4" fmla="*/ 771525 h 1057275"/>
                      <a:gd name="connsiteX5" fmla="*/ 828675 w 1114425"/>
                      <a:gd name="connsiteY5" fmla="*/ 1057275 h 1057275"/>
                      <a:gd name="connsiteX6" fmla="*/ 485775 w 1114425"/>
                      <a:gd name="connsiteY6" fmla="*/ 1057275 h 1057275"/>
                      <a:gd name="connsiteX7" fmla="*/ 0 w 1114425"/>
                      <a:gd name="connsiteY7" fmla="*/ 600075 h 1057275"/>
                      <a:gd name="connsiteX8" fmla="*/ 0 w 1114425"/>
                      <a:gd name="connsiteY8" fmla="*/ 549275 h 1057275"/>
                      <a:gd name="connsiteX0" fmla="*/ 0 w 1250660"/>
                      <a:gd name="connsiteY0" fmla="*/ 549275 h 1057275"/>
                      <a:gd name="connsiteX1" fmla="*/ 987425 w 1250660"/>
                      <a:gd name="connsiteY1" fmla="*/ 0 h 1057275"/>
                      <a:gd name="connsiteX2" fmla="*/ 1196975 w 1250660"/>
                      <a:gd name="connsiteY2" fmla="*/ 25400 h 1057275"/>
                      <a:gd name="connsiteX3" fmla="*/ 1114425 w 1250660"/>
                      <a:gd name="connsiteY3" fmla="*/ 428625 h 1057275"/>
                      <a:gd name="connsiteX4" fmla="*/ 1114425 w 1250660"/>
                      <a:gd name="connsiteY4" fmla="*/ 771525 h 1057275"/>
                      <a:gd name="connsiteX5" fmla="*/ 828675 w 1250660"/>
                      <a:gd name="connsiteY5" fmla="*/ 1057275 h 1057275"/>
                      <a:gd name="connsiteX6" fmla="*/ 485775 w 1250660"/>
                      <a:gd name="connsiteY6" fmla="*/ 1057275 h 1057275"/>
                      <a:gd name="connsiteX7" fmla="*/ 0 w 1250660"/>
                      <a:gd name="connsiteY7" fmla="*/ 600075 h 1057275"/>
                      <a:gd name="connsiteX8" fmla="*/ 0 w 125066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114425 w 1543050"/>
                      <a:gd name="connsiteY4" fmla="*/ 771525 h 1057275"/>
                      <a:gd name="connsiteX5" fmla="*/ 828675 w 1543050"/>
                      <a:gd name="connsiteY5" fmla="*/ 1057275 h 1057275"/>
                      <a:gd name="connsiteX6" fmla="*/ 485775 w 1543050"/>
                      <a:gd name="connsiteY6" fmla="*/ 1057275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460500 w 1543050"/>
                      <a:gd name="connsiteY4" fmla="*/ 889000 h 1057275"/>
                      <a:gd name="connsiteX5" fmla="*/ 828675 w 1543050"/>
                      <a:gd name="connsiteY5" fmla="*/ 1057275 h 1057275"/>
                      <a:gd name="connsiteX6" fmla="*/ 485775 w 1543050"/>
                      <a:gd name="connsiteY6" fmla="*/ 1057275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460500 w 1543050"/>
                      <a:gd name="connsiteY4" fmla="*/ 889000 h 1057275"/>
                      <a:gd name="connsiteX5" fmla="*/ 828675 w 1543050"/>
                      <a:gd name="connsiteY5" fmla="*/ 1057275 h 1057275"/>
                      <a:gd name="connsiteX6" fmla="*/ 698500 w 1543050"/>
                      <a:gd name="connsiteY6" fmla="*/ 742950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935518"/>
                      <a:gd name="connsiteX1" fmla="*/ 987425 w 1543050"/>
                      <a:gd name="connsiteY1" fmla="*/ 0 h 935518"/>
                      <a:gd name="connsiteX2" fmla="*/ 1196975 w 1543050"/>
                      <a:gd name="connsiteY2" fmla="*/ 25400 h 935518"/>
                      <a:gd name="connsiteX3" fmla="*/ 1543050 w 1543050"/>
                      <a:gd name="connsiteY3" fmla="*/ 381000 h 935518"/>
                      <a:gd name="connsiteX4" fmla="*/ 1460500 w 1543050"/>
                      <a:gd name="connsiteY4" fmla="*/ 889000 h 935518"/>
                      <a:gd name="connsiteX5" fmla="*/ 1136650 w 1543050"/>
                      <a:gd name="connsiteY5" fmla="*/ 752475 h 935518"/>
                      <a:gd name="connsiteX6" fmla="*/ 698500 w 1543050"/>
                      <a:gd name="connsiteY6" fmla="*/ 742950 h 935518"/>
                      <a:gd name="connsiteX7" fmla="*/ 0 w 1543050"/>
                      <a:gd name="connsiteY7" fmla="*/ 600075 h 935518"/>
                      <a:gd name="connsiteX8" fmla="*/ 0 w 1543050"/>
                      <a:gd name="connsiteY8" fmla="*/ 549275 h 935518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660525"/>
                      <a:gd name="connsiteY0" fmla="*/ 549275 h 752549"/>
                      <a:gd name="connsiteX1" fmla="*/ 987425 w 1660525"/>
                      <a:gd name="connsiteY1" fmla="*/ 0 h 752549"/>
                      <a:gd name="connsiteX2" fmla="*/ 1196975 w 1660525"/>
                      <a:gd name="connsiteY2" fmla="*/ 25400 h 752549"/>
                      <a:gd name="connsiteX3" fmla="*/ 1660525 w 1660525"/>
                      <a:gd name="connsiteY3" fmla="*/ 349250 h 752549"/>
                      <a:gd name="connsiteX4" fmla="*/ 1479550 w 1660525"/>
                      <a:gd name="connsiteY4" fmla="*/ 593725 h 752549"/>
                      <a:gd name="connsiteX5" fmla="*/ 1136650 w 1660525"/>
                      <a:gd name="connsiteY5" fmla="*/ 752475 h 752549"/>
                      <a:gd name="connsiteX6" fmla="*/ 698500 w 1660525"/>
                      <a:gd name="connsiteY6" fmla="*/ 742950 h 752549"/>
                      <a:gd name="connsiteX7" fmla="*/ 0 w 1660525"/>
                      <a:gd name="connsiteY7" fmla="*/ 600075 h 752549"/>
                      <a:gd name="connsiteX8" fmla="*/ 0 w 1660525"/>
                      <a:gd name="connsiteY8" fmla="*/ 549275 h 752549"/>
                      <a:gd name="connsiteX0" fmla="*/ 0 w 1660525"/>
                      <a:gd name="connsiteY0" fmla="*/ 523875 h 727149"/>
                      <a:gd name="connsiteX1" fmla="*/ 993775 w 1660525"/>
                      <a:gd name="connsiteY1" fmla="*/ 3175 h 727149"/>
                      <a:gd name="connsiteX2" fmla="*/ 1196975 w 1660525"/>
                      <a:gd name="connsiteY2" fmla="*/ 0 h 727149"/>
                      <a:gd name="connsiteX3" fmla="*/ 1660525 w 1660525"/>
                      <a:gd name="connsiteY3" fmla="*/ 323850 h 727149"/>
                      <a:gd name="connsiteX4" fmla="*/ 1479550 w 1660525"/>
                      <a:gd name="connsiteY4" fmla="*/ 568325 h 727149"/>
                      <a:gd name="connsiteX5" fmla="*/ 1136650 w 1660525"/>
                      <a:gd name="connsiteY5" fmla="*/ 727075 h 727149"/>
                      <a:gd name="connsiteX6" fmla="*/ 698500 w 1660525"/>
                      <a:gd name="connsiteY6" fmla="*/ 717550 h 727149"/>
                      <a:gd name="connsiteX7" fmla="*/ 0 w 1660525"/>
                      <a:gd name="connsiteY7" fmla="*/ 574675 h 727149"/>
                      <a:gd name="connsiteX8" fmla="*/ 0 w 1660525"/>
                      <a:gd name="connsiteY8" fmla="*/ 523875 h 727149"/>
                      <a:gd name="connsiteX0" fmla="*/ 0 w 1660525"/>
                      <a:gd name="connsiteY0" fmla="*/ 523875 h 727648"/>
                      <a:gd name="connsiteX1" fmla="*/ 993775 w 1660525"/>
                      <a:gd name="connsiteY1" fmla="*/ 3175 h 727648"/>
                      <a:gd name="connsiteX2" fmla="*/ 1196975 w 1660525"/>
                      <a:gd name="connsiteY2" fmla="*/ 0 h 727648"/>
                      <a:gd name="connsiteX3" fmla="*/ 1660525 w 1660525"/>
                      <a:gd name="connsiteY3" fmla="*/ 323850 h 727648"/>
                      <a:gd name="connsiteX4" fmla="*/ 1568450 w 1660525"/>
                      <a:gd name="connsiteY4" fmla="*/ 577850 h 727648"/>
                      <a:gd name="connsiteX5" fmla="*/ 1136650 w 1660525"/>
                      <a:gd name="connsiteY5" fmla="*/ 727075 h 727648"/>
                      <a:gd name="connsiteX6" fmla="*/ 698500 w 1660525"/>
                      <a:gd name="connsiteY6" fmla="*/ 717550 h 727648"/>
                      <a:gd name="connsiteX7" fmla="*/ 0 w 1660525"/>
                      <a:gd name="connsiteY7" fmla="*/ 574675 h 727648"/>
                      <a:gd name="connsiteX8" fmla="*/ 0 w 1660525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0700 h 724473"/>
                      <a:gd name="connsiteX1" fmla="*/ 993775 w 1689100"/>
                      <a:gd name="connsiteY1" fmla="*/ 0 h 724473"/>
                      <a:gd name="connsiteX2" fmla="*/ 1209675 w 1689100"/>
                      <a:gd name="connsiteY2" fmla="*/ 47625 h 724473"/>
                      <a:gd name="connsiteX3" fmla="*/ 1689100 w 1689100"/>
                      <a:gd name="connsiteY3" fmla="*/ 390525 h 724473"/>
                      <a:gd name="connsiteX4" fmla="*/ 1568450 w 1689100"/>
                      <a:gd name="connsiteY4" fmla="*/ 574675 h 724473"/>
                      <a:gd name="connsiteX5" fmla="*/ 1136650 w 1689100"/>
                      <a:gd name="connsiteY5" fmla="*/ 723900 h 724473"/>
                      <a:gd name="connsiteX6" fmla="*/ 698500 w 1689100"/>
                      <a:gd name="connsiteY6" fmla="*/ 714375 h 724473"/>
                      <a:gd name="connsiteX7" fmla="*/ 0 w 1689100"/>
                      <a:gd name="connsiteY7" fmla="*/ 571500 h 724473"/>
                      <a:gd name="connsiteX8" fmla="*/ 0 w 1689100"/>
                      <a:gd name="connsiteY8" fmla="*/ 520700 h 724473"/>
                      <a:gd name="connsiteX0" fmla="*/ 0 w 1689100"/>
                      <a:gd name="connsiteY0" fmla="*/ 473075 h 676848"/>
                      <a:gd name="connsiteX1" fmla="*/ 1000125 w 1689100"/>
                      <a:gd name="connsiteY1" fmla="*/ 12700 h 676848"/>
                      <a:gd name="connsiteX2" fmla="*/ 1209675 w 1689100"/>
                      <a:gd name="connsiteY2" fmla="*/ 0 h 676848"/>
                      <a:gd name="connsiteX3" fmla="*/ 1689100 w 1689100"/>
                      <a:gd name="connsiteY3" fmla="*/ 342900 h 676848"/>
                      <a:gd name="connsiteX4" fmla="*/ 1568450 w 1689100"/>
                      <a:gd name="connsiteY4" fmla="*/ 527050 h 676848"/>
                      <a:gd name="connsiteX5" fmla="*/ 1136650 w 1689100"/>
                      <a:gd name="connsiteY5" fmla="*/ 676275 h 676848"/>
                      <a:gd name="connsiteX6" fmla="*/ 698500 w 1689100"/>
                      <a:gd name="connsiteY6" fmla="*/ 666750 h 676848"/>
                      <a:gd name="connsiteX7" fmla="*/ 0 w 1689100"/>
                      <a:gd name="connsiteY7" fmla="*/ 523875 h 676848"/>
                      <a:gd name="connsiteX8" fmla="*/ 0 w 1689100"/>
                      <a:gd name="connsiteY8" fmla="*/ 473075 h 676848"/>
                      <a:gd name="connsiteX0" fmla="*/ 0 w 2059173"/>
                      <a:gd name="connsiteY0" fmla="*/ 549344 h 753117"/>
                      <a:gd name="connsiteX1" fmla="*/ 1000125 w 2059173"/>
                      <a:gd name="connsiteY1" fmla="*/ 88969 h 753117"/>
                      <a:gd name="connsiteX2" fmla="*/ 1209675 w 2059173"/>
                      <a:gd name="connsiteY2" fmla="*/ 76269 h 753117"/>
                      <a:gd name="connsiteX3" fmla="*/ 2059173 w 2059173"/>
                      <a:gd name="connsiteY3" fmla="*/ 68077 h 753117"/>
                      <a:gd name="connsiteX4" fmla="*/ 1568450 w 2059173"/>
                      <a:gd name="connsiteY4" fmla="*/ 603319 h 753117"/>
                      <a:gd name="connsiteX5" fmla="*/ 1136650 w 2059173"/>
                      <a:gd name="connsiteY5" fmla="*/ 752544 h 753117"/>
                      <a:gd name="connsiteX6" fmla="*/ 698500 w 2059173"/>
                      <a:gd name="connsiteY6" fmla="*/ 743019 h 753117"/>
                      <a:gd name="connsiteX7" fmla="*/ 0 w 2059173"/>
                      <a:gd name="connsiteY7" fmla="*/ 600144 h 753117"/>
                      <a:gd name="connsiteX8" fmla="*/ 0 w 2059173"/>
                      <a:gd name="connsiteY8" fmla="*/ 549344 h 753117"/>
                      <a:gd name="connsiteX0" fmla="*/ 0 w 2065429"/>
                      <a:gd name="connsiteY0" fmla="*/ 549344 h 760682"/>
                      <a:gd name="connsiteX1" fmla="*/ 1000125 w 2065429"/>
                      <a:gd name="connsiteY1" fmla="*/ 88969 h 760682"/>
                      <a:gd name="connsiteX2" fmla="*/ 1209675 w 2065429"/>
                      <a:gd name="connsiteY2" fmla="*/ 76269 h 760682"/>
                      <a:gd name="connsiteX3" fmla="*/ 2059173 w 2065429"/>
                      <a:gd name="connsiteY3" fmla="*/ 68077 h 760682"/>
                      <a:gd name="connsiteX4" fmla="*/ 1992485 w 2065429"/>
                      <a:gd name="connsiteY4" fmla="*/ 638705 h 760682"/>
                      <a:gd name="connsiteX5" fmla="*/ 1136650 w 2065429"/>
                      <a:gd name="connsiteY5" fmla="*/ 752544 h 760682"/>
                      <a:gd name="connsiteX6" fmla="*/ 698500 w 2065429"/>
                      <a:gd name="connsiteY6" fmla="*/ 743019 h 760682"/>
                      <a:gd name="connsiteX7" fmla="*/ 0 w 2065429"/>
                      <a:gd name="connsiteY7" fmla="*/ 600144 h 760682"/>
                      <a:gd name="connsiteX8" fmla="*/ 0 w 2065429"/>
                      <a:gd name="connsiteY8" fmla="*/ 549344 h 760682"/>
                      <a:gd name="connsiteX0" fmla="*/ 0 w 2065429"/>
                      <a:gd name="connsiteY0" fmla="*/ 851309 h 1062647"/>
                      <a:gd name="connsiteX1" fmla="*/ 1000125 w 2065429"/>
                      <a:gd name="connsiteY1" fmla="*/ 390934 h 1062647"/>
                      <a:gd name="connsiteX2" fmla="*/ 1465881 w 2065429"/>
                      <a:gd name="connsiteY2" fmla="*/ 0 h 1062647"/>
                      <a:gd name="connsiteX3" fmla="*/ 2059173 w 2065429"/>
                      <a:gd name="connsiteY3" fmla="*/ 370042 h 1062647"/>
                      <a:gd name="connsiteX4" fmla="*/ 1992485 w 2065429"/>
                      <a:gd name="connsiteY4" fmla="*/ 940670 h 1062647"/>
                      <a:gd name="connsiteX5" fmla="*/ 1136650 w 2065429"/>
                      <a:gd name="connsiteY5" fmla="*/ 1054509 h 1062647"/>
                      <a:gd name="connsiteX6" fmla="*/ 698500 w 2065429"/>
                      <a:gd name="connsiteY6" fmla="*/ 1044984 h 1062647"/>
                      <a:gd name="connsiteX7" fmla="*/ 0 w 2065429"/>
                      <a:gd name="connsiteY7" fmla="*/ 902109 h 1062647"/>
                      <a:gd name="connsiteX8" fmla="*/ 0 w 2065429"/>
                      <a:gd name="connsiteY8" fmla="*/ 851309 h 1062647"/>
                      <a:gd name="connsiteX0" fmla="*/ 0 w 2065429"/>
                      <a:gd name="connsiteY0" fmla="*/ 851309 h 1062647"/>
                      <a:gd name="connsiteX1" fmla="*/ 908055 w 2065429"/>
                      <a:gd name="connsiteY1" fmla="*/ 226057 h 1062647"/>
                      <a:gd name="connsiteX2" fmla="*/ 1465881 w 2065429"/>
                      <a:gd name="connsiteY2" fmla="*/ 0 h 1062647"/>
                      <a:gd name="connsiteX3" fmla="*/ 2059173 w 2065429"/>
                      <a:gd name="connsiteY3" fmla="*/ 370042 h 1062647"/>
                      <a:gd name="connsiteX4" fmla="*/ 1992485 w 2065429"/>
                      <a:gd name="connsiteY4" fmla="*/ 940670 h 1062647"/>
                      <a:gd name="connsiteX5" fmla="*/ 1136650 w 2065429"/>
                      <a:gd name="connsiteY5" fmla="*/ 1054509 h 1062647"/>
                      <a:gd name="connsiteX6" fmla="*/ 698500 w 2065429"/>
                      <a:gd name="connsiteY6" fmla="*/ 1044984 h 1062647"/>
                      <a:gd name="connsiteX7" fmla="*/ 0 w 2065429"/>
                      <a:gd name="connsiteY7" fmla="*/ 902109 h 1062647"/>
                      <a:gd name="connsiteX8" fmla="*/ 0 w 2065429"/>
                      <a:gd name="connsiteY8" fmla="*/ 851309 h 1062647"/>
                      <a:gd name="connsiteX0" fmla="*/ 0 w 2065429"/>
                      <a:gd name="connsiteY0" fmla="*/ 851309 h 1062647"/>
                      <a:gd name="connsiteX1" fmla="*/ 908055 w 2065429"/>
                      <a:gd name="connsiteY1" fmla="*/ 226057 h 1062647"/>
                      <a:gd name="connsiteX2" fmla="*/ 1465881 w 2065429"/>
                      <a:gd name="connsiteY2" fmla="*/ 0 h 1062647"/>
                      <a:gd name="connsiteX3" fmla="*/ 2059173 w 2065429"/>
                      <a:gd name="connsiteY3" fmla="*/ 370042 h 1062647"/>
                      <a:gd name="connsiteX4" fmla="*/ 1992485 w 2065429"/>
                      <a:gd name="connsiteY4" fmla="*/ 940670 h 1062647"/>
                      <a:gd name="connsiteX5" fmla="*/ 1136650 w 2065429"/>
                      <a:gd name="connsiteY5" fmla="*/ 1054509 h 1062647"/>
                      <a:gd name="connsiteX6" fmla="*/ 698500 w 2065429"/>
                      <a:gd name="connsiteY6" fmla="*/ 1044984 h 1062647"/>
                      <a:gd name="connsiteX7" fmla="*/ 0 w 2065429"/>
                      <a:gd name="connsiteY7" fmla="*/ 902109 h 1062647"/>
                      <a:gd name="connsiteX8" fmla="*/ 0 w 2065429"/>
                      <a:gd name="connsiteY8" fmla="*/ 851309 h 1062647"/>
                      <a:gd name="connsiteX0" fmla="*/ 0 w 2065429"/>
                      <a:gd name="connsiteY0" fmla="*/ 851695 h 1063033"/>
                      <a:gd name="connsiteX1" fmla="*/ 908055 w 2065429"/>
                      <a:gd name="connsiteY1" fmla="*/ 226443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930359 w 2065429"/>
                      <a:gd name="connsiteY1" fmla="*/ 23648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930359 w 2065429"/>
                      <a:gd name="connsiteY1" fmla="*/ 23648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896581 w 2065429"/>
                      <a:gd name="connsiteY1" fmla="*/ 18639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896581 w 2065429"/>
                      <a:gd name="connsiteY1" fmla="*/ 18639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  <a:gd name="connsiteX0" fmla="*/ 0 w 2065429"/>
                      <a:gd name="connsiteY0" fmla="*/ 851695 h 1063033"/>
                      <a:gd name="connsiteX1" fmla="*/ 896581 w 2065429"/>
                      <a:gd name="connsiteY1" fmla="*/ 186399 h 1063033"/>
                      <a:gd name="connsiteX2" fmla="*/ 1465881 w 2065429"/>
                      <a:gd name="connsiteY2" fmla="*/ 386 h 1063033"/>
                      <a:gd name="connsiteX3" fmla="*/ 2059173 w 2065429"/>
                      <a:gd name="connsiteY3" fmla="*/ 370428 h 1063033"/>
                      <a:gd name="connsiteX4" fmla="*/ 1992485 w 2065429"/>
                      <a:gd name="connsiteY4" fmla="*/ 941056 h 1063033"/>
                      <a:gd name="connsiteX5" fmla="*/ 1136650 w 2065429"/>
                      <a:gd name="connsiteY5" fmla="*/ 1054895 h 1063033"/>
                      <a:gd name="connsiteX6" fmla="*/ 698500 w 2065429"/>
                      <a:gd name="connsiteY6" fmla="*/ 1045370 h 1063033"/>
                      <a:gd name="connsiteX7" fmla="*/ 0 w 2065429"/>
                      <a:gd name="connsiteY7" fmla="*/ 902495 h 1063033"/>
                      <a:gd name="connsiteX8" fmla="*/ 0 w 2065429"/>
                      <a:gd name="connsiteY8" fmla="*/ 851695 h 1063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65429" h="1063033">
                        <a:moveTo>
                          <a:pt x="0" y="851695"/>
                        </a:moveTo>
                        <a:cubicBezTo>
                          <a:pt x="0" y="693880"/>
                          <a:pt x="582230" y="349295"/>
                          <a:pt x="896581" y="186399"/>
                        </a:cubicBezTo>
                        <a:cubicBezTo>
                          <a:pt x="1237356" y="41280"/>
                          <a:pt x="1182247" y="42469"/>
                          <a:pt x="1465881" y="386"/>
                        </a:cubicBezTo>
                        <a:cubicBezTo>
                          <a:pt x="1974694" y="-10537"/>
                          <a:pt x="2059173" y="212613"/>
                          <a:pt x="2059173" y="370428"/>
                        </a:cubicBezTo>
                        <a:cubicBezTo>
                          <a:pt x="2053881" y="396886"/>
                          <a:pt x="2102552" y="797123"/>
                          <a:pt x="1992485" y="941056"/>
                        </a:cubicBezTo>
                        <a:cubicBezTo>
                          <a:pt x="1789285" y="1108396"/>
                          <a:pt x="1294465" y="1054895"/>
                          <a:pt x="1136650" y="1054895"/>
                        </a:cubicBezTo>
                        <a:lnTo>
                          <a:pt x="698500" y="1045370"/>
                        </a:lnTo>
                        <a:cubicBezTo>
                          <a:pt x="540685" y="1045370"/>
                          <a:pt x="0" y="1060310"/>
                          <a:pt x="0" y="902495"/>
                        </a:cubicBezTo>
                        <a:lnTo>
                          <a:pt x="0" y="851695"/>
                        </a:ln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Rounded Rectangle 4"/>
                  <p:cNvSpPr/>
                  <p:nvPr/>
                </p:nvSpPr>
                <p:spPr>
                  <a:xfrm>
                    <a:off x="8315946" y="2178824"/>
                    <a:ext cx="2434165" cy="1390898"/>
                  </a:xfrm>
                  <a:custGeom>
                    <a:avLst/>
                    <a:gdLst>
                      <a:gd name="connsiteX0" fmla="*/ 0 w 914400"/>
                      <a:gd name="connsiteY0" fmla="*/ 285750 h 914400"/>
                      <a:gd name="connsiteX1" fmla="*/ 285750 w 914400"/>
                      <a:gd name="connsiteY1" fmla="*/ 0 h 914400"/>
                      <a:gd name="connsiteX2" fmla="*/ 628650 w 914400"/>
                      <a:gd name="connsiteY2" fmla="*/ 0 h 914400"/>
                      <a:gd name="connsiteX3" fmla="*/ 914400 w 914400"/>
                      <a:gd name="connsiteY3" fmla="*/ 285750 h 914400"/>
                      <a:gd name="connsiteX4" fmla="*/ 914400 w 914400"/>
                      <a:gd name="connsiteY4" fmla="*/ 628650 h 914400"/>
                      <a:gd name="connsiteX5" fmla="*/ 628650 w 914400"/>
                      <a:gd name="connsiteY5" fmla="*/ 914400 h 914400"/>
                      <a:gd name="connsiteX6" fmla="*/ 285750 w 914400"/>
                      <a:gd name="connsiteY6" fmla="*/ 914400 h 914400"/>
                      <a:gd name="connsiteX7" fmla="*/ 0 w 914400"/>
                      <a:gd name="connsiteY7" fmla="*/ 628650 h 914400"/>
                      <a:gd name="connsiteX8" fmla="*/ 0 w 914400"/>
                      <a:gd name="connsiteY8" fmla="*/ 285750 h 914400"/>
                      <a:gd name="connsiteX0" fmla="*/ 0 w 1114425"/>
                      <a:gd name="connsiteY0" fmla="*/ 406400 h 914400"/>
                      <a:gd name="connsiteX1" fmla="*/ 485775 w 1114425"/>
                      <a:gd name="connsiteY1" fmla="*/ 0 h 914400"/>
                      <a:gd name="connsiteX2" fmla="*/ 828675 w 1114425"/>
                      <a:gd name="connsiteY2" fmla="*/ 0 h 914400"/>
                      <a:gd name="connsiteX3" fmla="*/ 1114425 w 1114425"/>
                      <a:gd name="connsiteY3" fmla="*/ 285750 h 914400"/>
                      <a:gd name="connsiteX4" fmla="*/ 1114425 w 1114425"/>
                      <a:gd name="connsiteY4" fmla="*/ 628650 h 914400"/>
                      <a:gd name="connsiteX5" fmla="*/ 828675 w 1114425"/>
                      <a:gd name="connsiteY5" fmla="*/ 914400 h 914400"/>
                      <a:gd name="connsiteX6" fmla="*/ 485775 w 1114425"/>
                      <a:gd name="connsiteY6" fmla="*/ 914400 h 914400"/>
                      <a:gd name="connsiteX7" fmla="*/ 200025 w 1114425"/>
                      <a:gd name="connsiteY7" fmla="*/ 628650 h 914400"/>
                      <a:gd name="connsiteX8" fmla="*/ 0 w 1114425"/>
                      <a:gd name="connsiteY8" fmla="*/ 406400 h 914400"/>
                      <a:gd name="connsiteX0" fmla="*/ 0 w 1114425"/>
                      <a:gd name="connsiteY0" fmla="*/ 406400 h 914400"/>
                      <a:gd name="connsiteX1" fmla="*/ 485775 w 1114425"/>
                      <a:gd name="connsiteY1" fmla="*/ 0 h 914400"/>
                      <a:gd name="connsiteX2" fmla="*/ 828675 w 1114425"/>
                      <a:gd name="connsiteY2" fmla="*/ 0 h 914400"/>
                      <a:gd name="connsiteX3" fmla="*/ 1114425 w 1114425"/>
                      <a:gd name="connsiteY3" fmla="*/ 285750 h 914400"/>
                      <a:gd name="connsiteX4" fmla="*/ 1114425 w 1114425"/>
                      <a:gd name="connsiteY4" fmla="*/ 628650 h 914400"/>
                      <a:gd name="connsiteX5" fmla="*/ 828675 w 1114425"/>
                      <a:gd name="connsiteY5" fmla="*/ 914400 h 914400"/>
                      <a:gd name="connsiteX6" fmla="*/ 485775 w 1114425"/>
                      <a:gd name="connsiteY6" fmla="*/ 914400 h 914400"/>
                      <a:gd name="connsiteX7" fmla="*/ 0 w 1114425"/>
                      <a:gd name="connsiteY7" fmla="*/ 457200 h 914400"/>
                      <a:gd name="connsiteX8" fmla="*/ 0 w 1114425"/>
                      <a:gd name="connsiteY8" fmla="*/ 406400 h 914400"/>
                      <a:gd name="connsiteX0" fmla="*/ 0 w 1114425"/>
                      <a:gd name="connsiteY0" fmla="*/ 549275 h 1057275"/>
                      <a:gd name="connsiteX1" fmla="*/ 987425 w 1114425"/>
                      <a:gd name="connsiteY1" fmla="*/ 0 h 1057275"/>
                      <a:gd name="connsiteX2" fmla="*/ 828675 w 1114425"/>
                      <a:gd name="connsiteY2" fmla="*/ 142875 h 1057275"/>
                      <a:gd name="connsiteX3" fmla="*/ 1114425 w 1114425"/>
                      <a:gd name="connsiteY3" fmla="*/ 428625 h 1057275"/>
                      <a:gd name="connsiteX4" fmla="*/ 1114425 w 1114425"/>
                      <a:gd name="connsiteY4" fmla="*/ 771525 h 1057275"/>
                      <a:gd name="connsiteX5" fmla="*/ 828675 w 1114425"/>
                      <a:gd name="connsiteY5" fmla="*/ 1057275 h 1057275"/>
                      <a:gd name="connsiteX6" fmla="*/ 485775 w 1114425"/>
                      <a:gd name="connsiteY6" fmla="*/ 1057275 h 1057275"/>
                      <a:gd name="connsiteX7" fmla="*/ 0 w 1114425"/>
                      <a:gd name="connsiteY7" fmla="*/ 600075 h 1057275"/>
                      <a:gd name="connsiteX8" fmla="*/ 0 w 1114425"/>
                      <a:gd name="connsiteY8" fmla="*/ 549275 h 1057275"/>
                      <a:gd name="connsiteX0" fmla="*/ 0 w 1250660"/>
                      <a:gd name="connsiteY0" fmla="*/ 549275 h 1057275"/>
                      <a:gd name="connsiteX1" fmla="*/ 987425 w 1250660"/>
                      <a:gd name="connsiteY1" fmla="*/ 0 h 1057275"/>
                      <a:gd name="connsiteX2" fmla="*/ 1196975 w 1250660"/>
                      <a:gd name="connsiteY2" fmla="*/ 25400 h 1057275"/>
                      <a:gd name="connsiteX3" fmla="*/ 1114425 w 1250660"/>
                      <a:gd name="connsiteY3" fmla="*/ 428625 h 1057275"/>
                      <a:gd name="connsiteX4" fmla="*/ 1114425 w 1250660"/>
                      <a:gd name="connsiteY4" fmla="*/ 771525 h 1057275"/>
                      <a:gd name="connsiteX5" fmla="*/ 828675 w 1250660"/>
                      <a:gd name="connsiteY5" fmla="*/ 1057275 h 1057275"/>
                      <a:gd name="connsiteX6" fmla="*/ 485775 w 1250660"/>
                      <a:gd name="connsiteY6" fmla="*/ 1057275 h 1057275"/>
                      <a:gd name="connsiteX7" fmla="*/ 0 w 1250660"/>
                      <a:gd name="connsiteY7" fmla="*/ 600075 h 1057275"/>
                      <a:gd name="connsiteX8" fmla="*/ 0 w 125066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114425 w 1543050"/>
                      <a:gd name="connsiteY4" fmla="*/ 771525 h 1057275"/>
                      <a:gd name="connsiteX5" fmla="*/ 828675 w 1543050"/>
                      <a:gd name="connsiteY5" fmla="*/ 1057275 h 1057275"/>
                      <a:gd name="connsiteX6" fmla="*/ 485775 w 1543050"/>
                      <a:gd name="connsiteY6" fmla="*/ 1057275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460500 w 1543050"/>
                      <a:gd name="connsiteY4" fmla="*/ 889000 h 1057275"/>
                      <a:gd name="connsiteX5" fmla="*/ 828675 w 1543050"/>
                      <a:gd name="connsiteY5" fmla="*/ 1057275 h 1057275"/>
                      <a:gd name="connsiteX6" fmla="*/ 485775 w 1543050"/>
                      <a:gd name="connsiteY6" fmla="*/ 1057275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1057275"/>
                      <a:gd name="connsiteX1" fmla="*/ 987425 w 1543050"/>
                      <a:gd name="connsiteY1" fmla="*/ 0 h 1057275"/>
                      <a:gd name="connsiteX2" fmla="*/ 1196975 w 1543050"/>
                      <a:gd name="connsiteY2" fmla="*/ 25400 h 1057275"/>
                      <a:gd name="connsiteX3" fmla="*/ 1543050 w 1543050"/>
                      <a:gd name="connsiteY3" fmla="*/ 381000 h 1057275"/>
                      <a:gd name="connsiteX4" fmla="*/ 1460500 w 1543050"/>
                      <a:gd name="connsiteY4" fmla="*/ 889000 h 1057275"/>
                      <a:gd name="connsiteX5" fmla="*/ 828675 w 1543050"/>
                      <a:gd name="connsiteY5" fmla="*/ 1057275 h 1057275"/>
                      <a:gd name="connsiteX6" fmla="*/ 698500 w 1543050"/>
                      <a:gd name="connsiteY6" fmla="*/ 742950 h 1057275"/>
                      <a:gd name="connsiteX7" fmla="*/ 0 w 1543050"/>
                      <a:gd name="connsiteY7" fmla="*/ 600075 h 1057275"/>
                      <a:gd name="connsiteX8" fmla="*/ 0 w 1543050"/>
                      <a:gd name="connsiteY8" fmla="*/ 549275 h 1057275"/>
                      <a:gd name="connsiteX0" fmla="*/ 0 w 1543050"/>
                      <a:gd name="connsiteY0" fmla="*/ 549275 h 935518"/>
                      <a:gd name="connsiteX1" fmla="*/ 987425 w 1543050"/>
                      <a:gd name="connsiteY1" fmla="*/ 0 h 935518"/>
                      <a:gd name="connsiteX2" fmla="*/ 1196975 w 1543050"/>
                      <a:gd name="connsiteY2" fmla="*/ 25400 h 935518"/>
                      <a:gd name="connsiteX3" fmla="*/ 1543050 w 1543050"/>
                      <a:gd name="connsiteY3" fmla="*/ 381000 h 935518"/>
                      <a:gd name="connsiteX4" fmla="*/ 1460500 w 1543050"/>
                      <a:gd name="connsiteY4" fmla="*/ 889000 h 935518"/>
                      <a:gd name="connsiteX5" fmla="*/ 1136650 w 1543050"/>
                      <a:gd name="connsiteY5" fmla="*/ 752475 h 935518"/>
                      <a:gd name="connsiteX6" fmla="*/ 698500 w 1543050"/>
                      <a:gd name="connsiteY6" fmla="*/ 742950 h 935518"/>
                      <a:gd name="connsiteX7" fmla="*/ 0 w 1543050"/>
                      <a:gd name="connsiteY7" fmla="*/ 600075 h 935518"/>
                      <a:gd name="connsiteX8" fmla="*/ 0 w 1543050"/>
                      <a:gd name="connsiteY8" fmla="*/ 549275 h 935518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475"/>
                      <a:gd name="connsiteX1" fmla="*/ 987425 w 1543050"/>
                      <a:gd name="connsiteY1" fmla="*/ 0 h 752475"/>
                      <a:gd name="connsiteX2" fmla="*/ 1196975 w 1543050"/>
                      <a:gd name="connsiteY2" fmla="*/ 25400 h 752475"/>
                      <a:gd name="connsiteX3" fmla="*/ 1543050 w 1543050"/>
                      <a:gd name="connsiteY3" fmla="*/ 381000 h 752475"/>
                      <a:gd name="connsiteX4" fmla="*/ 1422400 w 1543050"/>
                      <a:gd name="connsiteY4" fmla="*/ 574675 h 752475"/>
                      <a:gd name="connsiteX5" fmla="*/ 1136650 w 1543050"/>
                      <a:gd name="connsiteY5" fmla="*/ 752475 h 752475"/>
                      <a:gd name="connsiteX6" fmla="*/ 698500 w 1543050"/>
                      <a:gd name="connsiteY6" fmla="*/ 742950 h 752475"/>
                      <a:gd name="connsiteX7" fmla="*/ 0 w 1543050"/>
                      <a:gd name="connsiteY7" fmla="*/ 600075 h 752475"/>
                      <a:gd name="connsiteX8" fmla="*/ 0 w 1543050"/>
                      <a:gd name="connsiteY8" fmla="*/ 549275 h 752475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543050"/>
                      <a:gd name="connsiteY0" fmla="*/ 549275 h 752549"/>
                      <a:gd name="connsiteX1" fmla="*/ 987425 w 1543050"/>
                      <a:gd name="connsiteY1" fmla="*/ 0 h 752549"/>
                      <a:gd name="connsiteX2" fmla="*/ 1196975 w 1543050"/>
                      <a:gd name="connsiteY2" fmla="*/ 25400 h 752549"/>
                      <a:gd name="connsiteX3" fmla="*/ 1543050 w 1543050"/>
                      <a:gd name="connsiteY3" fmla="*/ 381000 h 752549"/>
                      <a:gd name="connsiteX4" fmla="*/ 1479550 w 1543050"/>
                      <a:gd name="connsiteY4" fmla="*/ 593725 h 752549"/>
                      <a:gd name="connsiteX5" fmla="*/ 1136650 w 1543050"/>
                      <a:gd name="connsiteY5" fmla="*/ 752475 h 752549"/>
                      <a:gd name="connsiteX6" fmla="*/ 698500 w 1543050"/>
                      <a:gd name="connsiteY6" fmla="*/ 742950 h 752549"/>
                      <a:gd name="connsiteX7" fmla="*/ 0 w 1543050"/>
                      <a:gd name="connsiteY7" fmla="*/ 600075 h 752549"/>
                      <a:gd name="connsiteX8" fmla="*/ 0 w 1543050"/>
                      <a:gd name="connsiteY8" fmla="*/ 549275 h 752549"/>
                      <a:gd name="connsiteX0" fmla="*/ 0 w 1660525"/>
                      <a:gd name="connsiteY0" fmla="*/ 549275 h 752549"/>
                      <a:gd name="connsiteX1" fmla="*/ 987425 w 1660525"/>
                      <a:gd name="connsiteY1" fmla="*/ 0 h 752549"/>
                      <a:gd name="connsiteX2" fmla="*/ 1196975 w 1660525"/>
                      <a:gd name="connsiteY2" fmla="*/ 25400 h 752549"/>
                      <a:gd name="connsiteX3" fmla="*/ 1660525 w 1660525"/>
                      <a:gd name="connsiteY3" fmla="*/ 349250 h 752549"/>
                      <a:gd name="connsiteX4" fmla="*/ 1479550 w 1660525"/>
                      <a:gd name="connsiteY4" fmla="*/ 593725 h 752549"/>
                      <a:gd name="connsiteX5" fmla="*/ 1136650 w 1660525"/>
                      <a:gd name="connsiteY5" fmla="*/ 752475 h 752549"/>
                      <a:gd name="connsiteX6" fmla="*/ 698500 w 1660525"/>
                      <a:gd name="connsiteY6" fmla="*/ 742950 h 752549"/>
                      <a:gd name="connsiteX7" fmla="*/ 0 w 1660525"/>
                      <a:gd name="connsiteY7" fmla="*/ 600075 h 752549"/>
                      <a:gd name="connsiteX8" fmla="*/ 0 w 1660525"/>
                      <a:gd name="connsiteY8" fmla="*/ 549275 h 752549"/>
                      <a:gd name="connsiteX0" fmla="*/ 0 w 1660525"/>
                      <a:gd name="connsiteY0" fmla="*/ 523875 h 727149"/>
                      <a:gd name="connsiteX1" fmla="*/ 993775 w 1660525"/>
                      <a:gd name="connsiteY1" fmla="*/ 3175 h 727149"/>
                      <a:gd name="connsiteX2" fmla="*/ 1196975 w 1660525"/>
                      <a:gd name="connsiteY2" fmla="*/ 0 h 727149"/>
                      <a:gd name="connsiteX3" fmla="*/ 1660525 w 1660525"/>
                      <a:gd name="connsiteY3" fmla="*/ 323850 h 727149"/>
                      <a:gd name="connsiteX4" fmla="*/ 1479550 w 1660525"/>
                      <a:gd name="connsiteY4" fmla="*/ 568325 h 727149"/>
                      <a:gd name="connsiteX5" fmla="*/ 1136650 w 1660525"/>
                      <a:gd name="connsiteY5" fmla="*/ 727075 h 727149"/>
                      <a:gd name="connsiteX6" fmla="*/ 698500 w 1660525"/>
                      <a:gd name="connsiteY6" fmla="*/ 717550 h 727149"/>
                      <a:gd name="connsiteX7" fmla="*/ 0 w 1660525"/>
                      <a:gd name="connsiteY7" fmla="*/ 574675 h 727149"/>
                      <a:gd name="connsiteX8" fmla="*/ 0 w 1660525"/>
                      <a:gd name="connsiteY8" fmla="*/ 523875 h 727149"/>
                      <a:gd name="connsiteX0" fmla="*/ 0 w 1660525"/>
                      <a:gd name="connsiteY0" fmla="*/ 523875 h 727648"/>
                      <a:gd name="connsiteX1" fmla="*/ 993775 w 1660525"/>
                      <a:gd name="connsiteY1" fmla="*/ 3175 h 727648"/>
                      <a:gd name="connsiteX2" fmla="*/ 1196975 w 1660525"/>
                      <a:gd name="connsiteY2" fmla="*/ 0 h 727648"/>
                      <a:gd name="connsiteX3" fmla="*/ 1660525 w 1660525"/>
                      <a:gd name="connsiteY3" fmla="*/ 323850 h 727648"/>
                      <a:gd name="connsiteX4" fmla="*/ 1568450 w 1660525"/>
                      <a:gd name="connsiteY4" fmla="*/ 577850 h 727648"/>
                      <a:gd name="connsiteX5" fmla="*/ 1136650 w 1660525"/>
                      <a:gd name="connsiteY5" fmla="*/ 727075 h 727648"/>
                      <a:gd name="connsiteX6" fmla="*/ 698500 w 1660525"/>
                      <a:gd name="connsiteY6" fmla="*/ 717550 h 727648"/>
                      <a:gd name="connsiteX7" fmla="*/ 0 w 1660525"/>
                      <a:gd name="connsiteY7" fmla="*/ 574675 h 727648"/>
                      <a:gd name="connsiteX8" fmla="*/ 0 w 1660525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3875 h 727648"/>
                      <a:gd name="connsiteX1" fmla="*/ 993775 w 1689100"/>
                      <a:gd name="connsiteY1" fmla="*/ 3175 h 727648"/>
                      <a:gd name="connsiteX2" fmla="*/ 1196975 w 1689100"/>
                      <a:gd name="connsiteY2" fmla="*/ 0 h 727648"/>
                      <a:gd name="connsiteX3" fmla="*/ 1689100 w 1689100"/>
                      <a:gd name="connsiteY3" fmla="*/ 393700 h 727648"/>
                      <a:gd name="connsiteX4" fmla="*/ 1568450 w 1689100"/>
                      <a:gd name="connsiteY4" fmla="*/ 577850 h 727648"/>
                      <a:gd name="connsiteX5" fmla="*/ 1136650 w 1689100"/>
                      <a:gd name="connsiteY5" fmla="*/ 727075 h 727648"/>
                      <a:gd name="connsiteX6" fmla="*/ 698500 w 1689100"/>
                      <a:gd name="connsiteY6" fmla="*/ 717550 h 727648"/>
                      <a:gd name="connsiteX7" fmla="*/ 0 w 1689100"/>
                      <a:gd name="connsiteY7" fmla="*/ 574675 h 727648"/>
                      <a:gd name="connsiteX8" fmla="*/ 0 w 1689100"/>
                      <a:gd name="connsiteY8" fmla="*/ 523875 h 727648"/>
                      <a:gd name="connsiteX0" fmla="*/ 0 w 1689100"/>
                      <a:gd name="connsiteY0" fmla="*/ 520700 h 724473"/>
                      <a:gd name="connsiteX1" fmla="*/ 993775 w 1689100"/>
                      <a:gd name="connsiteY1" fmla="*/ 0 h 724473"/>
                      <a:gd name="connsiteX2" fmla="*/ 1209675 w 1689100"/>
                      <a:gd name="connsiteY2" fmla="*/ 47625 h 724473"/>
                      <a:gd name="connsiteX3" fmla="*/ 1689100 w 1689100"/>
                      <a:gd name="connsiteY3" fmla="*/ 390525 h 724473"/>
                      <a:gd name="connsiteX4" fmla="*/ 1568450 w 1689100"/>
                      <a:gd name="connsiteY4" fmla="*/ 574675 h 724473"/>
                      <a:gd name="connsiteX5" fmla="*/ 1136650 w 1689100"/>
                      <a:gd name="connsiteY5" fmla="*/ 723900 h 724473"/>
                      <a:gd name="connsiteX6" fmla="*/ 698500 w 1689100"/>
                      <a:gd name="connsiteY6" fmla="*/ 714375 h 724473"/>
                      <a:gd name="connsiteX7" fmla="*/ 0 w 1689100"/>
                      <a:gd name="connsiteY7" fmla="*/ 571500 h 724473"/>
                      <a:gd name="connsiteX8" fmla="*/ 0 w 1689100"/>
                      <a:gd name="connsiteY8" fmla="*/ 520700 h 724473"/>
                      <a:gd name="connsiteX0" fmla="*/ 0 w 1689100"/>
                      <a:gd name="connsiteY0" fmla="*/ 473075 h 676848"/>
                      <a:gd name="connsiteX1" fmla="*/ 1000125 w 1689100"/>
                      <a:gd name="connsiteY1" fmla="*/ 12700 h 676848"/>
                      <a:gd name="connsiteX2" fmla="*/ 1209675 w 1689100"/>
                      <a:gd name="connsiteY2" fmla="*/ 0 h 676848"/>
                      <a:gd name="connsiteX3" fmla="*/ 1689100 w 1689100"/>
                      <a:gd name="connsiteY3" fmla="*/ 342900 h 676848"/>
                      <a:gd name="connsiteX4" fmla="*/ 1568450 w 1689100"/>
                      <a:gd name="connsiteY4" fmla="*/ 527050 h 676848"/>
                      <a:gd name="connsiteX5" fmla="*/ 1136650 w 1689100"/>
                      <a:gd name="connsiteY5" fmla="*/ 676275 h 676848"/>
                      <a:gd name="connsiteX6" fmla="*/ 698500 w 1689100"/>
                      <a:gd name="connsiteY6" fmla="*/ 666750 h 676848"/>
                      <a:gd name="connsiteX7" fmla="*/ 0 w 1689100"/>
                      <a:gd name="connsiteY7" fmla="*/ 523875 h 676848"/>
                      <a:gd name="connsiteX8" fmla="*/ 0 w 1689100"/>
                      <a:gd name="connsiteY8" fmla="*/ 473075 h 676848"/>
                      <a:gd name="connsiteX0" fmla="*/ 0 w 1689243"/>
                      <a:gd name="connsiteY0" fmla="*/ 782638 h 986411"/>
                      <a:gd name="connsiteX1" fmla="*/ 1000125 w 1689243"/>
                      <a:gd name="connsiteY1" fmla="*/ 322263 h 986411"/>
                      <a:gd name="connsiteX2" fmla="*/ 1541752 w 1689243"/>
                      <a:gd name="connsiteY2" fmla="*/ 0 h 986411"/>
                      <a:gd name="connsiteX3" fmla="*/ 1689100 w 1689243"/>
                      <a:gd name="connsiteY3" fmla="*/ 652463 h 986411"/>
                      <a:gd name="connsiteX4" fmla="*/ 1568450 w 1689243"/>
                      <a:gd name="connsiteY4" fmla="*/ 836613 h 986411"/>
                      <a:gd name="connsiteX5" fmla="*/ 1136650 w 1689243"/>
                      <a:gd name="connsiteY5" fmla="*/ 985838 h 986411"/>
                      <a:gd name="connsiteX6" fmla="*/ 698500 w 1689243"/>
                      <a:gd name="connsiteY6" fmla="*/ 976313 h 986411"/>
                      <a:gd name="connsiteX7" fmla="*/ 0 w 1689243"/>
                      <a:gd name="connsiteY7" fmla="*/ 833438 h 986411"/>
                      <a:gd name="connsiteX8" fmla="*/ 0 w 1689243"/>
                      <a:gd name="connsiteY8" fmla="*/ 782638 h 986411"/>
                      <a:gd name="connsiteX0" fmla="*/ 0 w 1689243"/>
                      <a:gd name="connsiteY0" fmla="*/ 792451 h 996224"/>
                      <a:gd name="connsiteX1" fmla="*/ 1112693 w 1689243"/>
                      <a:gd name="connsiteY1" fmla="*/ 0 h 996224"/>
                      <a:gd name="connsiteX2" fmla="*/ 1541752 w 1689243"/>
                      <a:gd name="connsiteY2" fmla="*/ 9813 h 996224"/>
                      <a:gd name="connsiteX3" fmla="*/ 1689100 w 1689243"/>
                      <a:gd name="connsiteY3" fmla="*/ 662276 h 996224"/>
                      <a:gd name="connsiteX4" fmla="*/ 1568450 w 1689243"/>
                      <a:gd name="connsiteY4" fmla="*/ 846426 h 996224"/>
                      <a:gd name="connsiteX5" fmla="*/ 1136650 w 1689243"/>
                      <a:gd name="connsiteY5" fmla="*/ 995651 h 996224"/>
                      <a:gd name="connsiteX6" fmla="*/ 698500 w 1689243"/>
                      <a:gd name="connsiteY6" fmla="*/ 986126 h 996224"/>
                      <a:gd name="connsiteX7" fmla="*/ 0 w 1689243"/>
                      <a:gd name="connsiteY7" fmla="*/ 843251 h 996224"/>
                      <a:gd name="connsiteX8" fmla="*/ 0 w 1689243"/>
                      <a:gd name="connsiteY8" fmla="*/ 792451 h 996224"/>
                      <a:gd name="connsiteX0" fmla="*/ 0 w 1689243"/>
                      <a:gd name="connsiteY0" fmla="*/ 792451 h 996224"/>
                      <a:gd name="connsiteX1" fmla="*/ 1112693 w 1689243"/>
                      <a:gd name="connsiteY1" fmla="*/ 0 h 996224"/>
                      <a:gd name="connsiteX2" fmla="*/ 1541752 w 1689243"/>
                      <a:gd name="connsiteY2" fmla="*/ 9813 h 996224"/>
                      <a:gd name="connsiteX3" fmla="*/ 1689100 w 1689243"/>
                      <a:gd name="connsiteY3" fmla="*/ 662276 h 996224"/>
                      <a:gd name="connsiteX4" fmla="*/ 1568450 w 1689243"/>
                      <a:gd name="connsiteY4" fmla="*/ 846426 h 996224"/>
                      <a:gd name="connsiteX5" fmla="*/ 1136650 w 1689243"/>
                      <a:gd name="connsiteY5" fmla="*/ 995651 h 996224"/>
                      <a:gd name="connsiteX6" fmla="*/ 698500 w 1689243"/>
                      <a:gd name="connsiteY6" fmla="*/ 986126 h 996224"/>
                      <a:gd name="connsiteX7" fmla="*/ 0 w 1689243"/>
                      <a:gd name="connsiteY7" fmla="*/ 843251 h 996224"/>
                      <a:gd name="connsiteX8" fmla="*/ 0 w 1689243"/>
                      <a:gd name="connsiteY8" fmla="*/ 792451 h 996224"/>
                      <a:gd name="connsiteX0" fmla="*/ 0 w 1689243"/>
                      <a:gd name="connsiteY0" fmla="*/ 820593 h 1024366"/>
                      <a:gd name="connsiteX1" fmla="*/ 1112693 w 1689243"/>
                      <a:gd name="connsiteY1" fmla="*/ 0 h 1024366"/>
                      <a:gd name="connsiteX2" fmla="*/ 1541752 w 1689243"/>
                      <a:gd name="connsiteY2" fmla="*/ 37955 h 1024366"/>
                      <a:gd name="connsiteX3" fmla="*/ 1689100 w 1689243"/>
                      <a:gd name="connsiteY3" fmla="*/ 690418 h 1024366"/>
                      <a:gd name="connsiteX4" fmla="*/ 1568450 w 1689243"/>
                      <a:gd name="connsiteY4" fmla="*/ 874568 h 1024366"/>
                      <a:gd name="connsiteX5" fmla="*/ 1136650 w 1689243"/>
                      <a:gd name="connsiteY5" fmla="*/ 1023793 h 1024366"/>
                      <a:gd name="connsiteX6" fmla="*/ 698500 w 1689243"/>
                      <a:gd name="connsiteY6" fmla="*/ 1014268 h 1024366"/>
                      <a:gd name="connsiteX7" fmla="*/ 0 w 1689243"/>
                      <a:gd name="connsiteY7" fmla="*/ 871393 h 1024366"/>
                      <a:gd name="connsiteX8" fmla="*/ 0 w 1689243"/>
                      <a:gd name="connsiteY8" fmla="*/ 820593 h 1024366"/>
                      <a:gd name="connsiteX0" fmla="*/ 0 w 1700745"/>
                      <a:gd name="connsiteY0" fmla="*/ 820593 h 1024366"/>
                      <a:gd name="connsiteX1" fmla="*/ 1112693 w 1700745"/>
                      <a:gd name="connsiteY1" fmla="*/ 0 h 1024366"/>
                      <a:gd name="connsiteX2" fmla="*/ 1592408 w 1700745"/>
                      <a:gd name="connsiteY2" fmla="*/ 15441 h 1024366"/>
                      <a:gd name="connsiteX3" fmla="*/ 1689100 w 1700745"/>
                      <a:gd name="connsiteY3" fmla="*/ 690418 h 1024366"/>
                      <a:gd name="connsiteX4" fmla="*/ 1568450 w 1700745"/>
                      <a:gd name="connsiteY4" fmla="*/ 874568 h 1024366"/>
                      <a:gd name="connsiteX5" fmla="*/ 1136650 w 1700745"/>
                      <a:gd name="connsiteY5" fmla="*/ 1023793 h 1024366"/>
                      <a:gd name="connsiteX6" fmla="*/ 698500 w 1700745"/>
                      <a:gd name="connsiteY6" fmla="*/ 1014268 h 1024366"/>
                      <a:gd name="connsiteX7" fmla="*/ 0 w 1700745"/>
                      <a:gd name="connsiteY7" fmla="*/ 871393 h 1024366"/>
                      <a:gd name="connsiteX8" fmla="*/ 0 w 1700745"/>
                      <a:gd name="connsiteY8" fmla="*/ 820593 h 1024366"/>
                      <a:gd name="connsiteX0" fmla="*/ 0 w 1700745"/>
                      <a:gd name="connsiteY0" fmla="*/ 823595 h 1027368"/>
                      <a:gd name="connsiteX1" fmla="*/ 1112693 w 1700745"/>
                      <a:gd name="connsiteY1" fmla="*/ 3002 h 1027368"/>
                      <a:gd name="connsiteX2" fmla="*/ 1592408 w 1700745"/>
                      <a:gd name="connsiteY2" fmla="*/ 18443 h 1027368"/>
                      <a:gd name="connsiteX3" fmla="*/ 1689100 w 1700745"/>
                      <a:gd name="connsiteY3" fmla="*/ 693420 h 1027368"/>
                      <a:gd name="connsiteX4" fmla="*/ 1568450 w 1700745"/>
                      <a:gd name="connsiteY4" fmla="*/ 877570 h 1027368"/>
                      <a:gd name="connsiteX5" fmla="*/ 1136650 w 1700745"/>
                      <a:gd name="connsiteY5" fmla="*/ 1026795 h 1027368"/>
                      <a:gd name="connsiteX6" fmla="*/ 698500 w 1700745"/>
                      <a:gd name="connsiteY6" fmla="*/ 1017270 h 1027368"/>
                      <a:gd name="connsiteX7" fmla="*/ 0 w 1700745"/>
                      <a:gd name="connsiteY7" fmla="*/ 874395 h 1027368"/>
                      <a:gd name="connsiteX8" fmla="*/ 0 w 1700745"/>
                      <a:gd name="connsiteY8" fmla="*/ 823595 h 1027368"/>
                      <a:gd name="connsiteX0" fmla="*/ 0 w 1772530"/>
                      <a:gd name="connsiteY0" fmla="*/ 823595 h 1027368"/>
                      <a:gd name="connsiteX1" fmla="*/ 1112693 w 1772530"/>
                      <a:gd name="connsiteY1" fmla="*/ 3002 h 1027368"/>
                      <a:gd name="connsiteX2" fmla="*/ 1592408 w 1772530"/>
                      <a:gd name="connsiteY2" fmla="*/ 18443 h 1027368"/>
                      <a:gd name="connsiteX3" fmla="*/ 1689100 w 1772530"/>
                      <a:gd name="connsiteY3" fmla="*/ 693420 h 1027368"/>
                      <a:gd name="connsiteX4" fmla="*/ 1568450 w 1772530"/>
                      <a:gd name="connsiteY4" fmla="*/ 877570 h 1027368"/>
                      <a:gd name="connsiteX5" fmla="*/ 1136650 w 1772530"/>
                      <a:gd name="connsiteY5" fmla="*/ 1026795 h 1027368"/>
                      <a:gd name="connsiteX6" fmla="*/ 698500 w 1772530"/>
                      <a:gd name="connsiteY6" fmla="*/ 1017270 h 1027368"/>
                      <a:gd name="connsiteX7" fmla="*/ 0 w 1772530"/>
                      <a:gd name="connsiteY7" fmla="*/ 874395 h 1027368"/>
                      <a:gd name="connsiteX8" fmla="*/ 0 w 1772530"/>
                      <a:gd name="connsiteY8" fmla="*/ 823595 h 1027368"/>
                      <a:gd name="connsiteX0" fmla="*/ 0 w 1797963"/>
                      <a:gd name="connsiteY0" fmla="*/ 823595 h 1027368"/>
                      <a:gd name="connsiteX1" fmla="*/ 1112693 w 1797963"/>
                      <a:gd name="connsiteY1" fmla="*/ 3002 h 1027368"/>
                      <a:gd name="connsiteX2" fmla="*/ 1592408 w 1797963"/>
                      <a:gd name="connsiteY2" fmla="*/ 18443 h 1027368"/>
                      <a:gd name="connsiteX3" fmla="*/ 1689100 w 1797963"/>
                      <a:gd name="connsiteY3" fmla="*/ 693420 h 1027368"/>
                      <a:gd name="connsiteX4" fmla="*/ 1568450 w 1797963"/>
                      <a:gd name="connsiteY4" fmla="*/ 877570 h 1027368"/>
                      <a:gd name="connsiteX5" fmla="*/ 1136650 w 1797963"/>
                      <a:gd name="connsiteY5" fmla="*/ 1026795 h 1027368"/>
                      <a:gd name="connsiteX6" fmla="*/ 698500 w 1797963"/>
                      <a:gd name="connsiteY6" fmla="*/ 1017270 h 1027368"/>
                      <a:gd name="connsiteX7" fmla="*/ 0 w 1797963"/>
                      <a:gd name="connsiteY7" fmla="*/ 874395 h 1027368"/>
                      <a:gd name="connsiteX8" fmla="*/ 0 w 1797963"/>
                      <a:gd name="connsiteY8" fmla="*/ 823595 h 1027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97963" h="1027368">
                        <a:moveTo>
                          <a:pt x="0" y="823595"/>
                        </a:moveTo>
                        <a:cubicBezTo>
                          <a:pt x="0" y="665780"/>
                          <a:pt x="954878" y="3002"/>
                          <a:pt x="1112693" y="3002"/>
                        </a:cubicBezTo>
                        <a:cubicBezTo>
                          <a:pt x="1272598" y="8149"/>
                          <a:pt x="1291793" y="-14846"/>
                          <a:pt x="1592408" y="18443"/>
                        </a:cubicBezTo>
                        <a:cubicBezTo>
                          <a:pt x="1930332" y="136640"/>
                          <a:pt x="1767898" y="529977"/>
                          <a:pt x="1689100" y="693420"/>
                        </a:cubicBezTo>
                        <a:cubicBezTo>
                          <a:pt x="1683808" y="719878"/>
                          <a:pt x="1678517" y="733637"/>
                          <a:pt x="1568450" y="877570"/>
                        </a:cubicBezTo>
                        <a:cubicBezTo>
                          <a:pt x="1365250" y="1044910"/>
                          <a:pt x="1294465" y="1026795"/>
                          <a:pt x="1136650" y="1026795"/>
                        </a:cubicBezTo>
                        <a:lnTo>
                          <a:pt x="698500" y="1017270"/>
                        </a:lnTo>
                        <a:cubicBezTo>
                          <a:pt x="540685" y="1017270"/>
                          <a:pt x="0" y="1032210"/>
                          <a:pt x="0" y="874395"/>
                        </a:cubicBezTo>
                        <a:lnTo>
                          <a:pt x="0" y="823595"/>
                        </a:ln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6" name="Rounded Rectangle 26"/>
                <p:cNvSpPr/>
                <p:nvPr/>
              </p:nvSpPr>
              <p:spPr>
                <a:xfrm rot="2670114">
                  <a:off x="8813029" y="3804379"/>
                  <a:ext cx="914401" cy="175567"/>
                </a:xfrm>
                <a:custGeom>
                  <a:avLst/>
                  <a:gdLst>
                    <a:gd name="connsiteX0" fmla="*/ 0 w 914400"/>
                    <a:gd name="connsiteY0" fmla="*/ 77850 h 155699"/>
                    <a:gd name="connsiteX1" fmla="*/ 77850 w 914400"/>
                    <a:gd name="connsiteY1" fmla="*/ 0 h 155699"/>
                    <a:gd name="connsiteX2" fmla="*/ 836551 w 914400"/>
                    <a:gd name="connsiteY2" fmla="*/ 0 h 155699"/>
                    <a:gd name="connsiteX3" fmla="*/ 914401 w 914400"/>
                    <a:gd name="connsiteY3" fmla="*/ 77850 h 155699"/>
                    <a:gd name="connsiteX4" fmla="*/ 914400 w 914400"/>
                    <a:gd name="connsiteY4" fmla="*/ 77850 h 155699"/>
                    <a:gd name="connsiteX5" fmla="*/ 836550 w 914400"/>
                    <a:gd name="connsiteY5" fmla="*/ 155700 h 155699"/>
                    <a:gd name="connsiteX6" fmla="*/ 77850 w 914400"/>
                    <a:gd name="connsiteY6" fmla="*/ 155699 h 155699"/>
                    <a:gd name="connsiteX7" fmla="*/ 0 w 914400"/>
                    <a:gd name="connsiteY7" fmla="*/ 77849 h 155699"/>
                    <a:gd name="connsiteX8" fmla="*/ 0 w 914400"/>
                    <a:gd name="connsiteY8" fmla="*/ 77850 h 155699"/>
                    <a:gd name="connsiteX0" fmla="*/ 0 w 920395"/>
                    <a:gd name="connsiteY0" fmla="*/ 77850 h 155699"/>
                    <a:gd name="connsiteX1" fmla="*/ 77850 w 920395"/>
                    <a:gd name="connsiteY1" fmla="*/ 0 h 155699"/>
                    <a:gd name="connsiteX2" fmla="*/ 836551 w 920395"/>
                    <a:gd name="connsiteY2" fmla="*/ 0 h 155699"/>
                    <a:gd name="connsiteX3" fmla="*/ 914401 w 920395"/>
                    <a:gd name="connsiteY3" fmla="*/ 77850 h 155699"/>
                    <a:gd name="connsiteX4" fmla="*/ 914400 w 920395"/>
                    <a:gd name="connsiteY4" fmla="*/ 77850 h 155699"/>
                    <a:gd name="connsiteX5" fmla="*/ 894119 w 920395"/>
                    <a:gd name="connsiteY5" fmla="*/ 119155 h 155699"/>
                    <a:gd name="connsiteX6" fmla="*/ 77850 w 920395"/>
                    <a:gd name="connsiteY6" fmla="*/ 155699 h 155699"/>
                    <a:gd name="connsiteX7" fmla="*/ 0 w 920395"/>
                    <a:gd name="connsiteY7" fmla="*/ 77849 h 155699"/>
                    <a:gd name="connsiteX8" fmla="*/ 0 w 920395"/>
                    <a:gd name="connsiteY8" fmla="*/ 77850 h 155699"/>
                    <a:gd name="connsiteX0" fmla="*/ 0 w 920395"/>
                    <a:gd name="connsiteY0" fmla="*/ 77850 h 179885"/>
                    <a:gd name="connsiteX1" fmla="*/ 77850 w 920395"/>
                    <a:gd name="connsiteY1" fmla="*/ 0 h 179885"/>
                    <a:gd name="connsiteX2" fmla="*/ 836551 w 920395"/>
                    <a:gd name="connsiteY2" fmla="*/ 0 h 179885"/>
                    <a:gd name="connsiteX3" fmla="*/ 914401 w 920395"/>
                    <a:gd name="connsiteY3" fmla="*/ 77850 h 179885"/>
                    <a:gd name="connsiteX4" fmla="*/ 914400 w 920395"/>
                    <a:gd name="connsiteY4" fmla="*/ 77850 h 179885"/>
                    <a:gd name="connsiteX5" fmla="*/ 894119 w 920395"/>
                    <a:gd name="connsiteY5" fmla="*/ 119155 h 179885"/>
                    <a:gd name="connsiteX6" fmla="*/ 77850 w 920395"/>
                    <a:gd name="connsiteY6" fmla="*/ 155699 h 179885"/>
                    <a:gd name="connsiteX7" fmla="*/ 0 w 920395"/>
                    <a:gd name="connsiteY7" fmla="*/ 77849 h 179885"/>
                    <a:gd name="connsiteX8" fmla="*/ 0 w 920395"/>
                    <a:gd name="connsiteY8" fmla="*/ 77850 h 179885"/>
                    <a:gd name="connsiteX0" fmla="*/ 0 w 914401"/>
                    <a:gd name="connsiteY0" fmla="*/ 77850 h 184910"/>
                    <a:gd name="connsiteX1" fmla="*/ 77850 w 914401"/>
                    <a:gd name="connsiteY1" fmla="*/ 0 h 184910"/>
                    <a:gd name="connsiteX2" fmla="*/ 836551 w 914401"/>
                    <a:gd name="connsiteY2" fmla="*/ 0 h 184910"/>
                    <a:gd name="connsiteX3" fmla="*/ 914401 w 914401"/>
                    <a:gd name="connsiteY3" fmla="*/ 77850 h 184910"/>
                    <a:gd name="connsiteX4" fmla="*/ 914400 w 914401"/>
                    <a:gd name="connsiteY4" fmla="*/ 77850 h 184910"/>
                    <a:gd name="connsiteX5" fmla="*/ 848584 w 914401"/>
                    <a:gd name="connsiteY5" fmla="*/ 127178 h 184910"/>
                    <a:gd name="connsiteX6" fmla="*/ 77850 w 914401"/>
                    <a:gd name="connsiteY6" fmla="*/ 155699 h 184910"/>
                    <a:gd name="connsiteX7" fmla="*/ 0 w 914401"/>
                    <a:gd name="connsiteY7" fmla="*/ 77849 h 184910"/>
                    <a:gd name="connsiteX8" fmla="*/ 0 w 914401"/>
                    <a:gd name="connsiteY8" fmla="*/ 77850 h 184910"/>
                    <a:gd name="connsiteX0" fmla="*/ 0 w 914401"/>
                    <a:gd name="connsiteY0" fmla="*/ 77850 h 184910"/>
                    <a:gd name="connsiteX1" fmla="*/ 77850 w 914401"/>
                    <a:gd name="connsiteY1" fmla="*/ 0 h 184910"/>
                    <a:gd name="connsiteX2" fmla="*/ 836551 w 914401"/>
                    <a:gd name="connsiteY2" fmla="*/ 0 h 184910"/>
                    <a:gd name="connsiteX3" fmla="*/ 914401 w 914401"/>
                    <a:gd name="connsiteY3" fmla="*/ 77850 h 184910"/>
                    <a:gd name="connsiteX4" fmla="*/ 914400 w 914401"/>
                    <a:gd name="connsiteY4" fmla="*/ 77850 h 184910"/>
                    <a:gd name="connsiteX5" fmla="*/ 848584 w 914401"/>
                    <a:gd name="connsiteY5" fmla="*/ 127178 h 184910"/>
                    <a:gd name="connsiteX6" fmla="*/ 77850 w 914401"/>
                    <a:gd name="connsiteY6" fmla="*/ 155699 h 184910"/>
                    <a:gd name="connsiteX7" fmla="*/ 0 w 914401"/>
                    <a:gd name="connsiteY7" fmla="*/ 77849 h 184910"/>
                    <a:gd name="connsiteX8" fmla="*/ 0 w 914401"/>
                    <a:gd name="connsiteY8" fmla="*/ 77850 h 184910"/>
                    <a:gd name="connsiteX0" fmla="*/ 0 w 914401"/>
                    <a:gd name="connsiteY0" fmla="*/ 77850 h 184910"/>
                    <a:gd name="connsiteX1" fmla="*/ 91203 w 914401"/>
                    <a:gd name="connsiteY1" fmla="*/ 13588 h 184910"/>
                    <a:gd name="connsiteX2" fmla="*/ 836551 w 914401"/>
                    <a:gd name="connsiteY2" fmla="*/ 0 h 184910"/>
                    <a:gd name="connsiteX3" fmla="*/ 914401 w 914401"/>
                    <a:gd name="connsiteY3" fmla="*/ 77850 h 184910"/>
                    <a:gd name="connsiteX4" fmla="*/ 914400 w 914401"/>
                    <a:gd name="connsiteY4" fmla="*/ 77850 h 184910"/>
                    <a:gd name="connsiteX5" fmla="*/ 848584 w 914401"/>
                    <a:gd name="connsiteY5" fmla="*/ 127178 h 184910"/>
                    <a:gd name="connsiteX6" fmla="*/ 77850 w 914401"/>
                    <a:gd name="connsiteY6" fmla="*/ 155699 h 184910"/>
                    <a:gd name="connsiteX7" fmla="*/ 0 w 914401"/>
                    <a:gd name="connsiteY7" fmla="*/ 77849 h 184910"/>
                    <a:gd name="connsiteX8" fmla="*/ 0 w 914401"/>
                    <a:gd name="connsiteY8" fmla="*/ 77850 h 184910"/>
                    <a:gd name="connsiteX0" fmla="*/ 0 w 914401"/>
                    <a:gd name="connsiteY0" fmla="*/ 77850 h 174332"/>
                    <a:gd name="connsiteX1" fmla="*/ 91203 w 914401"/>
                    <a:gd name="connsiteY1" fmla="*/ 13588 h 174332"/>
                    <a:gd name="connsiteX2" fmla="*/ 836551 w 914401"/>
                    <a:gd name="connsiteY2" fmla="*/ 0 h 174332"/>
                    <a:gd name="connsiteX3" fmla="*/ 914401 w 914401"/>
                    <a:gd name="connsiteY3" fmla="*/ 77850 h 174332"/>
                    <a:gd name="connsiteX4" fmla="*/ 914400 w 914401"/>
                    <a:gd name="connsiteY4" fmla="*/ 77850 h 174332"/>
                    <a:gd name="connsiteX5" fmla="*/ 848584 w 914401"/>
                    <a:gd name="connsiteY5" fmla="*/ 127178 h 174332"/>
                    <a:gd name="connsiteX6" fmla="*/ 248653 w 914401"/>
                    <a:gd name="connsiteY6" fmla="*/ 172863 h 174332"/>
                    <a:gd name="connsiteX7" fmla="*/ 77850 w 914401"/>
                    <a:gd name="connsiteY7" fmla="*/ 155699 h 174332"/>
                    <a:gd name="connsiteX8" fmla="*/ 0 w 914401"/>
                    <a:gd name="connsiteY8" fmla="*/ 77849 h 174332"/>
                    <a:gd name="connsiteX9" fmla="*/ 0 w 914401"/>
                    <a:gd name="connsiteY9" fmla="*/ 77850 h 174332"/>
                    <a:gd name="connsiteX0" fmla="*/ 0 w 914401"/>
                    <a:gd name="connsiteY0" fmla="*/ 77850 h 175567"/>
                    <a:gd name="connsiteX1" fmla="*/ 91203 w 914401"/>
                    <a:gd name="connsiteY1" fmla="*/ 13588 h 175567"/>
                    <a:gd name="connsiteX2" fmla="*/ 836551 w 914401"/>
                    <a:gd name="connsiteY2" fmla="*/ 0 h 175567"/>
                    <a:gd name="connsiteX3" fmla="*/ 914401 w 914401"/>
                    <a:gd name="connsiteY3" fmla="*/ 77850 h 175567"/>
                    <a:gd name="connsiteX4" fmla="*/ 914400 w 914401"/>
                    <a:gd name="connsiteY4" fmla="*/ 77850 h 175567"/>
                    <a:gd name="connsiteX5" fmla="*/ 848584 w 914401"/>
                    <a:gd name="connsiteY5" fmla="*/ 127178 h 175567"/>
                    <a:gd name="connsiteX6" fmla="*/ 248653 w 914401"/>
                    <a:gd name="connsiteY6" fmla="*/ 172863 h 175567"/>
                    <a:gd name="connsiteX7" fmla="*/ 71057 w 914401"/>
                    <a:gd name="connsiteY7" fmla="*/ 162375 h 175567"/>
                    <a:gd name="connsiteX8" fmla="*/ 0 w 914401"/>
                    <a:gd name="connsiteY8" fmla="*/ 77849 h 175567"/>
                    <a:gd name="connsiteX9" fmla="*/ 0 w 914401"/>
                    <a:gd name="connsiteY9" fmla="*/ 77850 h 175567"/>
                    <a:gd name="connsiteX0" fmla="*/ 0 w 914401"/>
                    <a:gd name="connsiteY0" fmla="*/ 77850 h 175567"/>
                    <a:gd name="connsiteX1" fmla="*/ 91203 w 914401"/>
                    <a:gd name="connsiteY1" fmla="*/ 13588 h 175567"/>
                    <a:gd name="connsiteX2" fmla="*/ 836551 w 914401"/>
                    <a:gd name="connsiteY2" fmla="*/ 0 h 175567"/>
                    <a:gd name="connsiteX3" fmla="*/ 914401 w 914401"/>
                    <a:gd name="connsiteY3" fmla="*/ 77850 h 175567"/>
                    <a:gd name="connsiteX4" fmla="*/ 914400 w 914401"/>
                    <a:gd name="connsiteY4" fmla="*/ 77850 h 175567"/>
                    <a:gd name="connsiteX5" fmla="*/ 863929 w 914401"/>
                    <a:gd name="connsiteY5" fmla="*/ 105420 h 175567"/>
                    <a:gd name="connsiteX6" fmla="*/ 248653 w 914401"/>
                    <a:gd name="connsiteY6" fmla="*/ 172863 h 175567"/>
                    <a:gd name="connsiteX7" fmla="*/ 71057 w 914401"/>
                    <a:gd name="connsiteY7" fmla="*/ 162375 h 175567"/>
                    <a:gd name="connsiteX8" fmla="*/ 0 w 914401"/>
                    <a:gd name="connsiteY8" fmla="*/ 77849 h 175567"/>
                    <a:gd name="connsiteX9" fmla="*/ 0 w 914401"/>
                    <a:gd name="connsiteY9" fmla="*/ 77850 h 175567"/>
                    <a:gd name="connsiteX0" fmla="*/ 0 w 914401"/>
                    <a:gd name="connsiteY0" fmla="*/ 77850 h 175567"/>
                    <a:gd name="connsiteX1" fmla="*/ 91203 w 914401"/>
                    <a:gd name="connsiteY1" fmla="*/ 13588 h 175567"/>
                    <a:gd name="connsiteX2" fmla="*/ 836551 w 914401"/>
                    <a:gd name="connsiteY2" fmla="*/ 0 h 175567"/>
                    <a:gd name="connsiteX3" fmla="*/ 914401 w 914401"/>
                    <a:gd name="connsiteY3" fmla="*/ 77850 h 175567"/>
                    <a:gd name="connsiteX4" fmla="*/ 914400 w 914401"/>
                    <a:gd name="connsiteY4" fmla="*/ 77850 h 175567"/>
                    <a:gd name="connsiteX5" fmla="*/ 863929 w 914401"/>
                    <a:gd name="connsiteY5" fmla="*/ 105420 h 175567"/>
                    <a:gd name="connsiteX6" fmla="*/ 248653 w 914401"/>
                    <a:gd name="connsiteY6" fmla="*/ 172863 h 175567"/>
                    <a:gd name="connsiteX7" fmla="*/ 71057 w 914401"/>
                    <a:gd name="connsiteY7" fmla="*/ 162375 h 175567"/>
                    <a:gd name="connsiteX8" fmla="*/ 0 w 914401"/>
                    <a:gd name="connsiteY8" fmla="*/ 77849 h 175567"/>
                    <a:gd name="connsiteX9" fmla="*/ 0 w 914401"/>
                    <a:gd name="connsiteY9" fmla="*/ 77850 h 175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14401" h="175567">
                      <a:moveTo>
                        <a:pt x="0" y="77850"/>
                      </a:moveTo>
                      <a:cubicBezTo>
                        <a:pt x="0" y="34855"/>
                        <a:pt x="32659" y="58917"/>
                        <a:pt x="91203" y="13588"/>
                      </a:cubicBezTo>
                      <a:lnTo>
                        <a:pt x="836551" y="0"/>
                      </a:lnTo>
                      <a:cubicBezTo>
                        <a:pt x="879546" y="0"/>
                        <a:pt x="914401" y="34855"/>
                        <a:pt x="914401" y="77850"/>
                      </a:cubicBezTo>
                      <a:lnTo>
                        <a:pt x="914400" y="77850"/>
                      </a:lnTo>
                      <a:cubicBezTo>
                        <a:pt x="907869" y="97214"/>
                        <a:pt x="906924" y="105420"/>
                        <a:pt x="863929" y="105420"/>
                      </a:cubicBezTo>
                      <a:cubicBezTo>
                        <a:pt x="738106" y="120284"/>
                        <a:pt x="377109" y="168110"/>
                        <a:pt x="248653" y="172863"/>
                      </a:cubicBezTo>
                      <a:cubicBezTo>
                        <a:pt x="120197" y="177616"/>
                        <a:pt x="97633" y="177239"/>
                        <a:pt x="71057" y="162375"/>
                      </a:cubicBezTo>
                      <a:cubicBezTo>
                        <a:pt x="28062" y="162375"/>
                        <a:pt x="0" y="120844"/>
                        <a:pt x="0" y="77849"/>
                      </a:cubicBezTo>
                      <a:lnTo>
                        <a:pt x="0" y="7785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Moon 19"/>
                <p:cNvSpPr/>
                <p:nvPr/>
              </p:nvSpPr>
              <p:spPr>
                <a:xfrm rot="20602277" flipH="1">
                  <a:off x="10146876" y="2432138"/>
                  <a:ext cx="777603" cy="1104941"/>
                </a:xfrm>
                <a:custGeom>
                  <a:avLst/>
                  <a:gdLst>
                    <a:gd name="connsiteX0" fmla="*/ 744266 w 744266"/>
                    <a:gd name="connsiteY0" fmla="*/ 1111786 h 1111786"/>
                    <a:gd name="connsiteX1" fmla="*/ 0 w 744266"/>
                    <a:gd name="connsiteY1" fmla="*/ 555893 h 1111786"/>
                    <a:gd name="connsiteX2" fmla="*/ 744266 w 744266"/>
                    <a:gd name="connsiteY2" fmla="*/ 0 h 1111786"/>
                    <a:gd name="connsiteX3" fmla="*/ 744266 w 744266"/>
                    <a:gd name="connsiteY3" fmla="*/ 1111786 h 1111786"/>
                    <a:gd name="connsiteX0" fmla="*/ 761952 w 761952"/>
                    <a:gd name="connsiteY0" fmla="*/ 1111786 h 1111786"/>
                    <a:gd name="connsiteX1" fmla="*/ 0 w 761952"/>
                    <a:gd name="connsiteY1" fmla="*/ 471708 h 1111786"/>
                    <a:gd name="connsiteX2" fmla="*/ 761952 w 761952"/>
                    <a:gd name="connsiteY2" fmla="*/ 0 h 1111786"/>
                    <a:gd name="connsiteX3" fmla="*/ 761952 w 761952"/>
                    <a:gd name="connsiteY3" fmla="*/ 1111786 h 1111786"/>
                    <a:gd name="connsiteX0" fmla="*/ 775609 w 775609"/>
                    <a:gd name="connsiteY0" fmla="*/ 1111786 h 1111786"/>
                    <a:gd name="connsiteX1" fmla="*/ 13657 w 775609"/>
                    <a:gd name="connsiteY1" fmla="*/ 471708 h 1111786"/>
                    <a:gd name="connsiteX2" fmla="*/ 775609 w 775609"/>
                    <a:gd name="connsiteY2" fmla="*/ 0 h 1111786"/>
                    <a:gd name="connsiteX3" fmla="*/ 775609 w 775609"/>
                    <a:gd name="connsiteY3" fmla="*/ 1111786 h 1111786"/>
                    <a:gd name="connsiteX0" fmla="*/ 775609 w 775609"/>
                    <a:gd name="connsiteY0" fmla="*/ 1111786 h 1111786"/>
                    <a:gd name="connsiteX1" fmla="*/ 13657 w 775609"/>
                    <a:gd name="connsiteY1" fmla="*/ 471708 h 1111786"/>
                    <a:gd name="connsiteX2" fmla="*/ 775609 w 775609"/>
                    <a:gd name="connsiteY2" fmla="*/ 0 h 1111786"/>
                    <a:gd name="connsiteX3" fmla="*/ 775609 w 775609"/>
                    <a:gd name="connsiteY3" fmla="*/ 1111786 h 1111786"/>
                    <a:gd name="connsiteX0" fmla="*/ 775609 w 775609"/>
                    <a:gd name="connsiteY0" fmla="*/ 1111786 h 1111786"/>
                    <a:gd name="connsiteX1" fmla="*/ 13657 w 775609"/>
                    <a:gd name="connsiteY1" fmla="*/ 471708 h 1111786"/>
                    <a:gd name="connsiteX2" fmla="*/ 775609 w 775609"/>
                    <a:gd name="connsiteY2" fmla="*/ 0 h 1111786"/>
                    <a:gd name="connsiteX3" fmla="*/ 775609 w 775609"/>
                    <a:gd name="connsiteY3" fmla="*/ 1111786 h 1111786"/>
                    <a:gd name="connsiteX0" fmla="*/ 775559 w 777603"/>
                    <a:gd name="connsiteY0" fmla="*/ 1104941 h 1104941"/>
                    <a:gd name="connsiteX1" fmla="*/ 13607 w 777603"/>
                    <a:gd name="connsiteY1" fmla="*/ 464863 h 1104941"/>
                    <a:gd name="connsiteX2" fmla="*/ 777603 w 777603"/>
                    <a:gd name="connsiteY2" fmla="*/ 0 h 1104941"/>
                    <a:gd name="connsiteX3" fmla="*/ 775559 w 777603"/>
                    <a:gd name="connsiteY3" fmla="*/ 1104941 h 1104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7603" h="1104941">
                      <a:moveTo>
                        <a:pt x="775559" y="1104941"/>
                      </a:moveTo>
                      <a:cubicBezTo>
                        <a:pt x="364512" y="1104941"/>
                        <a:pt x="124399" y="818311"/>
                        <a:pt x="13607" y="464863"/>
                      </a:cubicBezTo>
                      <a:cubicBezTo>
                        <a:pt x="-84535" y="212015"/>
                        <a:pt x="366556" y="0"/>
                        <a:pt x="777603" y="0"/>
                      </a:cubicBezTo>
                      <a:cubicBezTo>
                        <a:pt x="529515" y="347433"/>
                        <a:pt x="527470" y="757508"/>
                        <a:pt x="775559" y="1104941"/>
                      </a:cubicBez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9766997" y="2937246"/>
                  <a:ext cx="280074" cy="280074"/>
                </a:xfrm>
                <a:prstGeom prst="ellipse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4" name="Moon 23"/>
              <p:cNvSpPr/>
              <p:nvPr/>
            </p:nvSpPr>
            <p:spPr>
              <a:xfrm rot="2067224" flipH="1">
                <a:off x="10023983" y="3656958"/>
                <a:ext cx="518359" cy="919279"/>
              </a:xfrm>
              <a:custGeom>
                <a:avLst/>
                <a:gdLst>
                  <a:gd name="connsiteX0" fmla="*/ 457200 w 457200"/>
                  <a:gd name="connsiteY0" fmla="*/ 914400 h 914400"/>
                  <a:gd name="connsiteX1" fmla="*/ 0 w 457200"/>
                  <a:gd name="connsiteY1" fmla="*/ 457200 h 914400"/>
                  <a:gd name="connsiteX2" fmla="*/ 457200 w 457200"/>
                  <a:gd name="connsiteY2" fmla="*/ 0 h 914400"/>
                  <a:gd name="connsiteX3" fmla="*/ 228600 w 457200"/>
                  <a:gd name="connsiteY3" fmla="*/ 457200 h 914400"/>
                  <a:gd name="connsiteX4" fmla="*/ 457200 w 457200"/>
                  <a:gd name="connsiteY4" fmla="*/ 914400 h 914400"/>
                  <a:gd name="connsiteX0" fmla="*/ 457207 w 465721"/>
                  <a:gd name="connsiteY0" fmla="*/ 859465 h 859465"/>
                  <a:gd name="connsiteX1" fmla="*/ 7 w 465721"/>
                  <a:gd name="connsiteY1" fmla="*/ 402265 h 859465"/>
                  <a:gd name="connsiteX2" fmla="*/ 465721 w 465721"/>
                  <a:gd name="connsiteY2" fmla="*/ 0 h 859465"/>
                  <a:gd name="connsiteX3" fmla="*/ 228607 w 465721"/>
                  <a:gd name="connsiteY3" fmla="*/ 402265 h 859465"/>
                  <a:gd name="connsiteX4" fmla="*/ 457207 w 465721"/>
                  <a:gd name="connsiteY4" fmla="*/ 859465 h 859465"/>
                  <a:gd name="connsiteX0" fmla="*/ 493694 w 502208"/>
                  <a:gd name="connsiteY0" fmla="*/ 859465 h 859465"/>
                  <a:gd name="connsiteX1" fmla="*/ 6 w 502208"/>
                  <a:gd name="connsiteY1" fmla="*/ 463866 h 859465"/>
                  <a:gd name="connsiteX2" fmla="*/ 502208 w 502208"/>
                  <a:gd name="connsiteY2" fmla="*/ 0 h 859465"/>
                  <a:gd name="connsiteX3" fmla="*/ 265094 w 502208"/>
                  <a:gd name="connsiteY3" fmla="*/ 402265 h 859465"/>
                  <a:gd name="connsiteX4" fmla="*/ 493694 w 502208"/>
                  <a:gd name="connsiteY4" fmla="*/ 859465 h 859465"/>
                  <a:gd name="connsiteX0" fmla="*/ 497387 w 505901"/>
                  <a:gd name="connsiteY0" fmla="*/ 880406 h 880406"/>
                  <a:gd name="connsiteX1" fmla="*/ 3699 w 505901"/>
                  <a:gd name="connsiteY1" fmla="*/ 484807 h 880406"/>
                  <a:gd name="connsiteX2" fmla="*/ 283469 w 505901"/>
                  <a:gd name="connsiteY2" fmla="*/ 89670 h 880406"/>
                  <a:gd name="connsiteX3" fmla="*/ 505901 w 505901"/>
                  <a:gd name="connsiteY3" fmla="*/ 20941 h 880406"/>
                  <a:gd name="connsiteX4" fmla="*/ 268787 w 505901"/>
                  <a:gd name="connsiteY4" fmla="*/ 423206 h 880406"/>
                  <a:gd name="connsiteX5" fmla="*/ 497387 w 505901"/>
                  <a:gd name="connsiteY5" fmla="*/ 880406 h 880406"/>
                  <a:gd name="connsiteX0" fmla="*/ 497084 w 506597"/>
                  <a:gd name="connsiteY0" fmla="*/ 895986 h 895986"/>
                  <a:gd name="connsiteX1" fmla="*/ 3396 w 506597"/>
                  <a:gd name="connsiteY1" fmla="*/ 500387 h 895986"/>
                  <a:gd name="connsiteX2" fmla="*/ 283166 w 506597"/>
                  <a:gd name="connsiteY2" fmla="*/ 105250 h 895986"/>
                  <a:gd name="connsiteX3" fmla="*/ 310682 w 506597"/>
                  <a:gd name="connsiteY3" fmla="*/ 23053 h 895986"/>
                  <a:gd name="connsiteX4" fmla="*/ 505598 w 506597"/>
                  <a:gd name="connsiteY4" fmla="*/ 36521 h 895986"/>
                  <a:gd name="connsiteX5" fmla="*/ 268484 w 506597"/>
                  <a:gd name="connsiteY5" fmla="*/ 438786 h 895986"/>
                  <a:gd name="connsiteX6" fmla="*/ 497084 w 506597"/>
                  <a:gd name="connsiteY6" fmla="*/ 895986 h 895986"/>
                  <a:gd name="connsiteX0" fmla="*/ 499344 w 508857"/>
                  <a:gd name="connsiteY0" fmla="*/ 895986 h 895986"/>
                  <a:gd name="connsiteX1" fmla="*/ 5656 w 508857"/>
                  <a:gd name="connsiteY1" fmla="*/ 500387 h 895986"/>
                  <a:gd name="connsiteX2" fmla="*/ 239648 w 508857"/>
                  <a:gd name="connsiteY2" fmla="*/ 70955 h 895986"/>
                  <a:gd name="connsiteX3" fmla="*/ 312942 w 508857"/>
                  <a:gd name="connsiteY3" fmla="*/ 23053 h 895986"/>
                  <a:gd name="connsiteX4" fmla="*/ 507858 w 508857"/>
                  <a:gd name="connsiteY4" fmla="*/ 36521 h 895986"/>
                  <a:gd name="connsiteX5" fmla="*/ 270744 w 508857"/>
                  <a:gd name="connsiteY5" fmla="*/ 438786 h 895986"/>
                  <a:gd name="connsiteX6" fmla="*/ 499344 w 508857"/>
                  <a:gd name="connsiteY6" fmla="*/ 895986 h 895986"/>
                  <a:gd name="connsiteX0" fmla="*/ 493928 w 503441"/>
                  <a:gd name="connsiteY0" fmla="*/ 895986 h 895986"/>
                  <a:gd name="connsiteX1" fmla="*/ 240 w 503441"/>
                  <a:gd name="connsiteY1" fmla="*/ 500387 h 895986"/>
                  <a:gd name="connsiteX2" fmla="*/ 234232 w 503441"/>
                  <a:gd name="connsiteY2" fmla="*/ 70955 h 895986"/>
                  <a:gd name="connsiteX3" fmla="*/ 307526 w 503441"/>
                  <a:gd name="connsiteY3" fmla="*/ 23053 h 895986"/>
                  <a:gd name="connsiteX4" fmla="*/ 502442 w 503441"/>
                  <a:gd name="connsiteY4" fmla="*/ 36521 h 895986"/>
                  <a:gd name="connsiteX5" fmla="*/ 265328 w 503441"/>
                  <a:gd name="connsiteY5" fmla="*/ 438786 h 895986"/>
                  <a:gd name="connsiteX6" fmla="*/ 493928 w 503441"/>
                  <a:gd name="connsiteY6" fmla="*/ 895986 h 895986"/>
                  <a:gd name="connsiteX0" fmla="*/ 523803 w 523803"/>
                  <a:gd name="connsiteY0" fmla="*/ 912152 h 912152"/>
                  <a:gd name="connsiteX1" fmla="*/ 6552 w 523803"/>
                  <a:gd name="connsiteY1" fmla="*/ 500387 h 912152"/>
                  <a:gd name="connsiteX2" fmla="*/ 240544 w 523803"/>
                  <a:gd name="connsiteY2" fmla="*/ 70955 h 912152"/>
                  <a:gd name="connsiteX3" fmla="*/ 313838 w 523803"/>
                  <a:gd name="connsiteY3" fmla="*/ 23053 h 912152"/>
                  <a:gd name="connsiteX4" fmla="*/ 508754 w 523803"/>
                  <a:gd name="connsiteY4" fmla="*/ 36521 h 912152"/>
                  <a:gd name="connsiteX5" fmla="*/ 271640 w 523803"/>
                  <a:gd name="connsiteY5" fmla="*/ 438786 h 912152"/>
                  <a:gd name="connsiteX6" fmla="*/ 523803 w 523803"/>
                  <a:gd name="connsiteY6" fmla="*/ 912152 h 912152"/>
                  <a:gd name="connsiteX0" fmla="*/ 518359 w 518359"/>
                  <a:gd name="connsiteY0" fmla="*/ 912152 h 919279"/>
                  <a:gd name="connsiteX1" fmla="*/ 163042 w 518359"/>
                  <a:gd name="connsiteY1" fmla="*/ 769461 h 919279"/>
                  <a:gd name="connsiteX2" fmla="*/ 1108 w 518359"/>
                  <a:gd name="connsiteY2" fmla="*/ 500387 h 919279"/>
                  <a:gd name="connsiteX3" fmla="*/ 235100 w 518359"/>
                  <a:gd name="connsiteY3" fmla="*/ 70955 h 919279"/>
                  <a:gd name="connsiteX4" fmla="*/ 308394 w 518359"/>
                  <a:gd name="connsiteY4" fmla="*/ 23053 h 919279"/>
                  <a:gd name="connsiteX5" fmla="*/ 503310 w 518359"/>
                  <a:gd name="connsiteY5" fmla="*/ 36521 h 919279"/>
                  <a:gd name="connsiteX6" fmla="*/ 266196 w 518359"/>
                  <a:gd name="connsiteY6" fmla="*/ 438786 h 919279"/>
                  <a:gd name="connsiteX7" fmla="*/ 518359 w 518359"/>
                  <a:gd name="connsiteY7" fmla="*/ 912152 h 91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8359" h="919279">
                    <a:moveTo>
                      <a:pt x="518359" y="912152"/>
                    </a:moveTo>
                    <a:cubicBezTo>
                      <a:pt x="489089" y="948389"/>
                      <a:pt x="249251" y="838089"/>
                      <a:pt x="163042" y="769461"/>
                    </a:cubicBezTo>
                    <a:cubicBezTo>
                      <a:pt x="76834" y="700834"/>
                      <a:pt x="-10902" y="616805"/>
                      <a:pt x="1108" y="500387"/>
                    </a:cubicBezTo>
                    <a:cubicBezTo>
                      <a:pt x="13118" y="383969"/>
                      <a:pt x="175236" y="146983"/>
                      <a:pt x="235100" y="70955"/>
                    </a:cubicBezTo>
                    <a:cubicBezTo>
                      <a:pt x="294964" y="-5073"/>
                      <a:pt x="271322" y="34508"/>
                      <a:pt x="308394" y="23053"/>
                    </a:cubicBezTo>
                    <a:cubicBezTo>
                      <a:pt x="345466" y="11598"/>
                      <a:pt x="518993" y="-29240"/>
                      <a:pt x="503310" y="36521"/>
                    </a:cubicBezTo>
                    <a:cubicBezTo>
                      <a:pt x="359403" y="144451"/>
                      <a:pt x="263688" y="292848"/>
                      <a:pt x="266196" y="438786"/>
                    </a:cubicBezTo>
                    <a:cubicBezTo>
                      <a:pt x="268704" y="584724"/>
                      <a:pt x="374452" y="804222"/>
                      <a:pt x="518359" y="912152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13015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Long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 smtClean="0"/>
              <a:t>Is the body long and slender, or short?</a:t>
            </a:r>
            <a:endParaRPr lang="en-GB" sz="4800" dirty="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Short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74525" y="2855572"/>
            <a:ext cx="8083720" cy="917938"/>
            <a:chOff x="2513592" y="2971482"/>
            <a:chExt cx="5801773" cy="658814"/>
          </a:xfrm>
        </p:grpSpPr>
        <p:grpSp>
          <p:nvGrpSpPr>
            <p:cNvPr id="20" name="Group 19"/>
            <p:cNvGrpSpPr/>
            <p:nvPr/>
          </p:nvGrpSpPr>
          <p:grpSpPr>
            <a:xfrm rot="5400000">
              <a:off x="3897511" y="1587563"/>
              <a:ext cx="658814" cy="3426651"/>
              <a:chOff x="4198141" y="3079052"/>
              <a:chExt cx="658814" cy="3426651"/>
            </a:xfrm>
          </p:grpSpPr>
          <p:sp>
            <p:nvSpPr>
              <p:cNvPr id="9" name="Trapezoid 8"/>
              <p:cNvSpPr/>
              <p:nvPr/>
            </p:nvSpPr>
            <p:spPr>
              <a:xfrm>
                <a:off x="4387852" y="5848351"/>
                <a:ext cx="273050" cy="657352"/>
              </a:xfrm>
              <a:prstGeom prst="trapezoid">
                <a:avLst>
                  <a:gd name="adj" fmla="val 10417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rapezoid 7"/>
              <p:cNvSpPr/>
              <p:nvPr/>
            </p:nvSpPr>
            <p:spPr>
              <a:xfrm>
                <a:off x="4387852" y="5416550"/>
                <a:ext cx="273050" cy="657352"/>
              </a:xfrm>
              <a:prstGeom prst="trapezoid">
                <a:avLst>
                  <a:gd name="adj" fmla="val 10417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rapezoid 6"/>
              <p:cNvSpPr/>
              <p:nvPr/>
            </p:nvSpPr>
            <p:spPr>
              <a:xfrm>
                <a:off x="4387852" y="4984750"/>
                <a:ext cx="273050" cy="657352"/>
              </a:xfrm>
              <a:prstGeom prst="trapezoid">
                <a:avLst>
                  <a:gd name="adj" fmla="val 10417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Trapezoid 2"/>
              <p:cNvSpPr/>
              <p:nvPr/>
            </p:nvSpPr>
            <p:spPr>
              <a:xfrm>
                <a:off x="4387852" y="4552950"/>
                <a:ext cx="273050" cy="657352"/>
              </a:xfrm>
              <a:prstGeom prst="trapezoid">
                <a:avLst>
                  <a:gd name="adj" fmla="val 10417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rapezoid 9"/>
              <p:cNvSpPr/>
              <p:nvPr/>
            </p:nvSpPr>
            <p:spPr>
              <a:xfrm>
                <a:off x="4387851" y="4121150"/>
                <a:ext cx="273050" cy="657352"/>
              </a:xfrm>
              <a:prstGeom prst="trapezoid">
                <a:avLst>
                  <a:gd name="adj" fmla="val 10417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rapezoid 10"/>
              <p:cNvSpPr/>
              <p:nvPr/>
            </p:nvSpPr>
            <p:spPr>
              <a:xfrm>
                <a:off x="4387850" y="3689350"/>
                <a:ext cx="273050" cy="657352"/>
              </a:xfrm>
              <a:prstGeom prst="trapezoid">
                <a:avLst>
                  <a:gd name="adj" fmla="val 10417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rapezoid 13"/>
              <p:cNvSpPr/>
              <p:nvPr/>
            </p:nvSpPr>
            <p:spPr>
              <a:xfrm rot="10800000">
                <a:off x="4375149" y="3478339"/>
                <a:ext cx="295275" cy="582740"/>
              </a:xfrm>
              <a:prstGeom prst="trapezoid">
                <a:avLst>
                  <a:gd name="adj" fmla="val 9896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299740" y="3221164"/>
                <a:ext cx="455617" cy="261938"/>
              </a:xfrm>
              <a:prstGeom prst="roundRect">
                <a:avLst>
                  <a:gd name="adj" fmla="val 36980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8141" y="3218925"/>
                <a:ext cx="247650" cy="247650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609305" y="3218245"/>
                <a:ext cx="247650" cy="247650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4372763" y="3079052"/>
                <a:ext cx="123035" cy="298975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Arc 18"/>
              <p:cNvSpPr/>
              <p:nvPr/>
            </p:nvSpPr>
            <p:spPr>
              <a:xfrm flipH="1">
                <a:off x="4550960" y="3082219"/>
                <a:ext cx="123035" cy="298975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080068" y="3063665"/>
              <a:ext cx="1235297" cy="484192"/>
              <a:chOff x="8007347" y="3073187"/>
              <a:chExt cx="1235297" cy="484192"/>
            </a:xfrm>
          </p:grpSpPr>
          <p:sp>
            <p:nvSpPr>
              <p:cNvPr id="21" name="Flowchart: Display 20"/>
              <p:cNvSpPr/>
              <p:nvPr/>
            </p:nvSpPr>
            <p:spPr>
              <a:xfrm rot="10800000">
                <a:off x="8328244" y="3092419"/>
                <a:ext cx="914400" cy="435982"/>
              </a:xfrm>
              <a:prstGeom prst="flowChartDisplay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192218" y="3073187"/>
                <a:ext cx="383886" cy="47444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 rot="10800000">
                <a:off x="8007347" y="3073187"/>
                <a:ext cx="252879" cy="484192"/>
                <a:chOff x="7729836" y="2981903"/>
                <a:chExt cx="344079" cy="658814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 rot="5400000">
                  <a:off x="7674068" y="3139271"/>
                  <a:ext cx="455616" cy="344079"/>
                </a:xfrm>
                <a:prstGeom prst="roundRect">
                  <a:avLst>
                    <a:gd name="adj" fmla="val 36980"/>
                  </a:avLst>
                </a:prstGeom>
                <a:solidFill>
                  <a:schemeClr val="accent4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5400000">
                  <a:off x="7746365" y="2981903"/>
                  <a:ext cx="247650" cy="2476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5400000">
                  <a:off x="7747045" y="3393067"/>
                  <a:ext cx="247650" cy="2476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8649219" y="3092419"/>
                <a:ext cx="111756" cy="43598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890053" y="3092419"/>
                <a:ext cx="111756" cy="43598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07193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Stick insect!</a:t>
            </a:r>
            <a:endParaRPr lang="en-GB" sz="7200" dirty="0"/>
          </a:p>
        </p:txBody>
      </p:sp>
      <p:sp>
        <p:nvSpPr>
          <p:cNvPr id="8" name="Pentagon 7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56" y="3218277"/>
            <a:ext cx="6719489" cy="36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5893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Fleas or Lice!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093393" y="3268776"/>
            <a:ext cx="4005215" cy="3580108"/>
            <a:chOff x="4173200" y="3268776"/>
            <a:chExt cx="4005215" cy="3580108"/>
          </a:xfrm>
        </p:grpSpPr>
        <p:sp>
          <p:nvSpPr>
            <p:cNvPr id="5" name="Rectangle 4"/>
            <p:cNvSpPr/>
            <p:nvPr/>
          </p:nvSpPr>
          <p:spPr>
            <a:xfrm>
              <a:off x="4173200" y="3268776"/>
              <a:ext cx="4005215" cy="3505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713" y="3343511"/>
              <a:ext cx="3845601" cy="350537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054167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an…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Ant!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5104"/>
          <a:stretch/>
        </p:blipFill>
        <p:spPr>
          <a:xfrm rot="16200000">
            <a:off x="4273724" y="3299904"/>
            <a:ext cx="3644553" cy="348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4626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an…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Earwig!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t="9296" r="7089" b="9296"/>
          <a:stretch/>
        </p:blipFill>
        <p:spPr>
          <a:xfrm>
            <a:off x="3537979" y="3218277"/>
            <a:ext cx="5116042" cy="36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37940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Beetle!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71" y="3218277"/>
            <a:ext cx="4000859" cy="364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930227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8000" dirty="0"/>
              <a:t>Does it have wings?</a:t>
            </a: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8562686" y="48699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803951" y="2990116"/>
            <a:ext cx="8584098" cy="877768"/>
            <a:chOff x="1743297" y="2772198"/>
            <a:chExt cx="8584098" cy="877768"/>
          </a:xfrm>
        </p:grpSpPr>
        <p:grpSp>
          <p:nvGrpSpPr>
            <p:cNvPr id="47" name="Group 46"/>
            <p:cNvGrpSpPr/>
            <p:nvPr/>
          </p:nvGrpSpPr>
          <p:grpSpPr>
            <a:xfrm>
              <a:off x="6273634" y="2772295"/>
              <a:ext cx="4053761" cy="877671"/>
              <a:chOff x="6273634" y="2772295"/>
              <a:chExt cx="4053761" cy="87767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273634" y="2772295"/>
                <a:ext cx="4053761" cy="877671"/>
                <a:chOff x="7708151" y="2772295"/>
                <a:chExt cx="4053761" cy="87767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7708151" y="2772295"/>
                  <a:ext cx="4053761" cy="162284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lowchart: Manual Operation 8"/>
                <p:cNvSpPr/>
                <p:nvPr/>
              </p:nvSpPr>
              <p:spPr>
                <a:xfrm>
                  <a:off x="8296634" y="2935380"/>
                  <a:ext cx="3427189" cy="714586"/>
                </a:xfrm>
                <a:prstGeom prst="flowChartManualOperation">
                  <a:avLst/>
                </a:prstGeom>
                <a:solidFill>
                  <a:schemeClr val="accent4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327900" y="3416300"/>
                <a:ext cx="12347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753350" y="3149600"/>
                <a:ext cx="1231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309100" y="3292673"/>
                <a:ext cx="3683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300514" y="3154128"/>
                <a:ext cx="495838" cy="4958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945293" y="3415499"/>
                <a:ext cx="234370" cy="2343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 flipV="1">
                <a:off x="7542922" y="2938371"/>
                <a:ext cx="210428" cy="2104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985250" y="3151497"/>
                <a:ext cx="498469" cy="4984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8945223" y="2934579"/>
                <a:ext cx="358095" cy="3580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677400" y="3292673"/>
                <a:ext cx="141177" cy="1411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 flipH="1">
              <a:off x="1743297" y="2772198"/>
              <a:ext cx="4053761" cy="877671"/>
              <a:chOff x="6273634" y="2772295"/>
              <a:chExt cx="4053761" cy="877671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273634" y="2772295"/>
                <a:ext cx="4053761" cy="877671"/>
                <a:chOff x="7708151" y="2772295"/>
                <a:chExt cx="4053761" cy="877671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7708151" y="2772295"/>
                  <a:ext cx="4053761" cy="162284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Flowchart: Manual Operation 59"/>
                <p:cNvSpPr/>
                <p:nvPr/>
              </p:nvSpPr>
              <p:spPr>
                <a:xfrm>
                  <a:off x="8296634" y="2935380"/>
                  <a:ext cx="3427189" cy="714586"/>
                </a:xfrm>
                <a:prstGeom prst="flowChartManualOperation">
                  <a:avLst/>
                </a:prstGeom>
                <a:solidFill>
                  <a:schemeClr val="accent4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0" name="Straight Connector 49"/>
              <p:cNvCxnSpPr/>
              <p:nvPr/>
            </p:nvCxnSpPr>
            <p:spPr>
              <a:xfrm>
                <a:off x="7327900" y="3416300"/>
                <a:ext cx="12347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753350" y="3149600"/>
                <a:ext cx="12319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9309100" y="3292673"/>
                <a:ext cx="3683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8300514" y="3154128"/>
                <a:ext cx="495838" cy="4958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945293" y="3415499"/>
                <a:ext cx="234370" cy="2343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7542922" y="2938371"/>
                <a:ext cx="210428" cy="2104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985250" y="3151497"/>
                <a:ext cx="498469" cy="4984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8945223" y="2934579"/>
                <a:ext cx="358095" cy="3580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9677400" y="3292673"/>
                <a:ext cx="141177" cy="1411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8156435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True bug!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76" y="3214352"/>
            <a:ext cx="3643648" cy="364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07254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Moth!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17" y="3218277"/>
            <a:ext cx="5977567" cy="36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5542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Butterfly!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50" y="3218277"/>
            <a:ext cx="4732500" cy="36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4073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Grasshopper!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08" y="3218277"/>
            <a:ext cx="4729584" cy="36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58542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Cockroach!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43" y="3218277"/>
            <a:ext cx="5401115" cy="36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52148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Fly!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38" y="3218277"/>
            <a:ext cx="4167125" cy="36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45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429" y="2017948"/>
            <a:ext cx="979714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Dragonfly or Damselfly!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81" y="3218277"/>
            <a:ext cx="5032039" cy="36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7436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/>
          <p:cNvSpPr>
            <a:spLocks noGrp="1"/>
          </p:cNvSpPr>
          <p:nvPr>
            <p:ph type="title"/>
          </p:nvPr>
        </p:nvSpPr>
        <p:spPr>
          <a:xfrm>
            <a:off x="3625516" y="692385"/>
            <a:ext cx="4940968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You’ve found a…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482" y="2017948"/>
            <a:ext cx="740503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 smtClean="0"/>
              <a:t>Bee or Wasp!</a:t>
            </a:r>
            <a:endParaRPr lang="en-GB" sz="7200" dirty="0"/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375385" y="5938787"/>
            <a:ext cx="1097280" cy="58714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Back to start</a:t>
            </a:r>
            <a:endParaRPr lang="en-GB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773639" y="3215495"/>
            <a:ext cx="8644723" cy="3621024"/>
            <a:chOff x="1748128" y="3215495"/>
            <a:chExt cx="8644723" cy="36210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363" y="3215495"/>
              <a:ext cx="2761488" cy="3621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128" y="3215495"/>
              <a:ext cx="6195756" cy="3621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1549530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1 pair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5200" dirty="0" smtClean="0">
                <a:solidFill>
                  <a:schemeClr val="tx1"/>
                </a:solidFill>
              </a:rPr>
              <a:t>Does it have 1 pair of wings or 2 pairs?</a:t>
            </a:r>
            <a:endParaRPr lang="en-GB" sz="52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2 pairs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06372" y="2558507"/>
            <a:ext cx="9972003" cy="1460548"/>
            <a:chOff x="1206372" y="2558507"/>
            <a:chExt cx="9972003" cy="1460548"/>
          </a:xfrm>
        </p:grpSpPr>
        <p:grpSp>
          <p:nvGrpSpPr>
            <p:cNvPr id="11" name="Group 10"/>
            <p:cNvGrpSpPr/>
            <p:nvPr/>
          </p:nvGrpSpPr>
          <p:grpSpPr>
            <a:xfrm flipH="1">
              <a:off x="6529507" y="2558507"/>
              <a:ext cx="2309692" cy="1460548"/>
              <a:chOff x="5202778" y="2571750"/>
              <a:chExt cx="1706023" cy="1078814"/>
            </a:xfrm>
            <a:solidFill>
              <a:schemeClr val="bg1">
                <a:lumMod val="75000"/>
              </a:schemeClr>
            </a:solidFill>
          </p:grpSpPr>
          <p:sp>
            <p:nvSpPr>
              <p:cNvPr id="8" name="Rounded Rectangle 4"/>
              <p:cNvSpPr/>
              <p:nvPr/>
            </p:nvSpPr>
            <p:spPr>
              <a:xfrm rot="348726" flipV="1">
                <a:off x="5202778" y="3158069"/>
                <a:ext cx="1229040" cy="492495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5219701" y="2571750"/>
                <a:ext cx="1689100" cy="676848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ounded Rectangle 4"/>
            <p:cNvSpPr/>
            <p:nvPr/>
          </p:nvSpPr>
          <p:spPr>
            <a:xfrm rot="374786">
              <a:off x="3522129" y="2979381"/>
              <a:ext cx="2054785" cy="823384"/>
            </a:xfrm>
            <a:custGeom>
              <a:avLst/>
              <a:gdLst>
                <a:gd name="connsiteX0" fmla="*/ 0 w 914400"/>
                <a:gd name="connsiteY0" fmla="*/ 285750 h 914400"/>
                <a:gd name="connsiteX1" fmla="*/ 285750 w 914400"/>
                <a:gd name="connsiteY1" fmla="*/ 0 h 914400"/>
                <a:gd name="connsiteX2" fmla="*/ 628650 w 914400"/>
                <a:gd name="connsiteY2" fmla="*/ 0 h 914400"/>
                <a:gd name="connsiteX3" fmla="*/ 914400 w 914400"/>
                <a:gd name="connsiteY3" fmla="*/ 285750 h 914400"/>
                <a:gd name="connsiteX4" fmla="*/ 914400 w 914400"/>
                <a:gd name="connsiteY4" fmla="*/ 628650 h 914400"/>
                <a:gd name="connsiteX5" fmla="*/ 628650 w 914400"/>
                <a:gd name="connsiteY5" fmla="*/ 914400 h 914400"/>
                <a:gd name="connsiteX6" fmla="*/ 285750 w 914400"/>
                <a:gd name="connsiteY6" fmla="*/ 914400 h 914400"/>
                <a:gd name="connsiteX7" fmla="*/ 0 w 914400"/>
                <a:gd name="connsiteY7" fmla="*/ 628650 h 914400"/>
                <a:gd name="connsiteX8" fmla="*/ 0 w 914400"/>
                <a:gd name="connsiteY8" fmla="*/ 285750 h 914400"/>
                <a:gd name="connsiteX0" fmla="*/ 0 w 1114425"/>
                <a:gd name="connsiteY0" fmla="*/ 406400 h 914400"/>
                <a:gd name="connsiteX1" fmla="*/ 485775 w 1114425"/>
                <a:gd name="connsiteY1" fmla="*/ 0 h 914400"/>
                <a:gd name="connsiteX2" fmla="*/ 828675 w 1114425"/>
                <a:gd name="connsiteY2" fmla="*/ 0 h 914400"/>
                <a:gd name="connsiteX3" fmla="*/ 1114425 w 1114425"/>
                <a:gd name="connsiteY3" fmla="*/ 285750 h 914400"/>
                <a:gd name="connsiteX4" fmla="*/ 1114425 w 1114425"/>
                <a:gd name="connsiteY4" fmla="*/ 628650 h 914400"/>
                <a:gd name="connsiteX5" fmla="*/ 828675 w 1114425"/>
                <a:gd name="connsiteY5" fmla="*/ 914400 h 914400"/>
                <a:gd name="connsiteX6" fmla="*/ 485775 w 1114425"/>
                <a:gd name="connsiteY6" fmla="*/ 914400 h 914400"/>
                <a:gd name="connsiteX7" fmla="*/ 200025 w 1114425"/>
                <a:gd name="connsiteY7" fmla="*/ 628650 h 914400"/>
                <a:gd name="connsiteX8" fmla="*/ 0 w 1114425"/>
                <a:gd name="connsiteY8" fmla="*/ 406400 h 914400"/>
                <a:gd name="connsiteX0" fmla="*/ 0 w 1114425"/>
                <a:gd name="connsiteY0" fmla="*/ 406400 h 914400"/>
                <a:gd name="connsiteX1" fmla="*/ 485775 w 1114425"/>
                <a:gd name="connsiteY1" fmla="*/ 0 h 914400"/>
                <a:gd name="connsiteX2" fmla="*/ 828675 w 1114425"/>
                <a:gd name="connsiteY2" fmla="*/ 0 h 914400"/>
                <a:gd name="connsiteX3" fmla="*/ 1114425 w 1114425"/>
                <a:gd name="connsiteY3" fmla="*/ 285750 h 914400"/>
                <a:gd name="connsiteX4" fmla="*/ 1114425 w 1114425"/>
                <a:gd name="connsiteY4" fmla="*/ 628650 h 914400"/>
                <a:gd name="connsiteX5" fmla="*/ 828675 w 1114425"/>
                <a:gd name="connsiteY5" fmla="*/ 914400 h 914400"/>
                <a:gd name="connsiteX6" fmla="*/ 485775 w 1114425"/>
                <a:gd name="connsiteY6" fmla="*/ 914400 h 914400"/>
                <a:gd name="connsiteX7" fmla="*/ 0 w 1114425"/>
                <a:gd name="connsiteY7" fmla="*/ 457200 h 914400"/>
                <a:gd name="connsiteX8" fmla="*/ 0 w 1114425"/>
                <a:gd name="connsiteY8" fmla="*/ 406400 h 914400"/>
                <a:gd name="connsiteX0" fmla="*/ 0 w 1114425"/>
                <a:gd name="connsiteY0" fmla="*/ 549275 h 1057275"/>
                <a:gd name="connsiteX1" fmla="*/ 987425 w 1114425"/>
                <a:gd name="connsiteY1" fmla="*/ 0 h 1057275"/>
                <a:gd name="connsiteX2" fmla="*/ 828675 w 1114425"/>
                <a:gd name="connsiteY2" fmla="*/ 142875 h 1057275"/>
                <a:gd name="connsiteX3" fmla="*/ 1114425 w 1114425"/>
                <a:gd name="connsiteY3" fmla="*/ 428625 h 1057275"/>
                <a:gd name="connsiteX4" fmla="*/ 1114425 w 1114425"/>
                <a:gd name="connsiteY4" fmla="*/ 771525 h 1057275"/>
                <a:gd name="connsiteX5" fmla="*/ 828675 w 1114425"/>
                <a:gd name="connsiteY5" fmla="*/ 1057275 h 1057275"/>
                <a:gd name="connsiteX6" fmla="*/ 485775 w 1114425"/>
                <a:gd name="connsiteY6" fmla="*/ 1057275 h 1057275"/>
                <a:gd name="connsiteX7" fmla="*/ 0 w 1114425"/>
                <a:gd name="connsiteY7" fmla="*/ 600075 h 1057275"/>
                <a:gd name="connsiteX8" fmla="*/ 0 w 1114425"/>
                <a:gd name="connsiteY8" fmla="*/ 549275 h 1057275"/>
                <a:gd name="connsiteX0" fmla="*/ 0 w 1250660"/>
                <a:gd name="connsiteY0" fmla="*/ 549275 h 1057275"/>
                <a:gd name="connsiteX1" fmla="*/ 987425 w 1250660"/>
                <a:gd name="connsiteY1" fmla="*/ 0 h 1057275"/>
                <a:gd name="connsiteX2" fmla="*/ 1196975 w 1250660"/>
                <a:gd name="connsiteY2" fmla="*/ 25400 h 1057275"/>
                <a:gd name="connsiteX3" fmla="*/ 1114425 w 1250660"/>
                <a:gd name="connsiteY3" fmla="*/ 428625 h 1057275"/>
                <a:gd name="connsiteX4" fmla="*/ 1114425 w 1250660"/>
                <a:gd name="connsiteY4" fmla="*/ 771525 h 1057275"/>
                <a:gd name="connsiteX5" fmla="*/ 828675 w 1250660"/>
                <a:gd name="connsiteY5" fmla="*/ 1057275 h 1057275"/>
                <a:gd name="connsiteX6" fmla="*/ 485775 w 1250660"/>
                <a:gd name="connsiteY6" fmla="*/ 1057275 h 1057275"/>
                <a:gd name="connsiteX7" fmla="*/ 0 w 1250660"/>
                <a:gd name="connsiteY7" fmla="*/ 600075 h 1057275"/>
                <a:gd name="connsiteX8" fmla="*/ 0 w 125066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114425 w 1543050"/>
                <a:gd name="connsiteY4" fmla="*/ 771525 h 1057275"/>
                <a:gd name="connsiteX5" fmla="*/ 828675 w 1543050"/>
                <a:gd name="connsiteY5" fmla="*/ 1057275 h 1057275"/>
                <a:gd name="connsiteX6" fmla="*/ 485775 w 1543050"/>
                <a:gd name="connsiteY6" fmla="*/ 1057275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460500 w 1543050"/>
                <a:gd name="connsiteY4" fmla="*/ 889000 h 1057275"/>
                <a:gd name="connsiteX5" fmla="*/ 828675 w 1543050"/>
                <a:gd name="connsiteY5" fmla="*/ 1057275 h 1057275"/>
                <a:gd name="connsiteX6" fmla="*/ 485775 w 1543050"/>
                <a:gd name="connsiteY6" fmla="*/ 1057275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460500 w 1543050"/>
                <a:gd name="connsiteY4" fmla="*/ 889000 h 1057275"/>
                <a:gd name="connsiteX5" fmla="*/ 828675 w 1543050"/>
                <a:gd name="connsiteY5" fmla="*/ 1057275 h 1057275"/>
                <a:gd name="connsiteX6" fmla="*/ 698500 w 1543050"/>
                <a:gd name="connsiteY6" fmla="*/ 742950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935518"/>
                <a:gd name="connsiteX1" fmla="*/ 987425 w 1543050"/>
                <a:gd name="connsiteY1" fmla="*/ 0 h 935518"/>
                <a:gd name="connsiteX2" fmla="*/ 1196975 w 1543050"/>
                <a:gd name="connsiteY2" fmla="*/ 25400 h 935518"/>
                <a:gd name="connsiteX3" fmla="*/ 1543050 w 1543050"/>
                <a:gd name="connsiteY3" fmla="*/ 381000 h 935518"/>
                <a:gd name="connsiteX4" fmla="*/ 1460500 w 1543050"/>
                <a:gd name="connsiteY4" fmla="*/ 889000 h 935518"/>
                <a:gd name="connsiteX5" fmla="*/ 1136650 w 1543050"/>
                <a:gd name="connsiteY5" fmla="*/ 752475 h 935518"/>
                <a:gd name="connsiteX6" fmla="*/ 698500 w 1543050"/>
                <a:gd name="connsiteY6" fmla="*/ 742950 h 935518"/>
                <a:gd name="connsiteX7" fmla="*/ 0 w 1543050"/>
                <a:gd name="connsiteY7" fmla="*/ 600075 h 935518"/>
                <a:gd name="connsiteX8" fmla="*/ 0 w 1543050"/>
                <a:gd name="connsiteY8" fmla="*/ 549275 h 935518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660525"/>
                <a:gd name="connsiteY0" fmla="*/ 549275 h 752549"/>
                <a:gd name="connsiteX1" fmla="*/ 987425 w 1660525"/>
                <a:gd name="connsiteY1" fmla="*/ 0 h 752549"/>
                <a:gd name="connsiteX2" fmla="*/ 1196975 w 1660525"/>
                <a:gd name="connsiteY2" fmla="*/ 25400 h 752549"/>
                <a:gd name="connsiteX3" fmla="*/ 1660525 w 1660525"/>
                <a:gd name="connsiteY3" fmla="*/ 349250 h 752549"/>
                <a:gd name="connsiteX4" fmla="*/ 1479550 w 1660525"/>
                <a:gd name="connsiteY4" fmla="*/ 593725 h 752549"/>
                <a:gd name="connsiteX5" fmla="*/ 1136650 w 1660525"/>
                <a:gd name="connsiteY5" fmla="*/ 752475 h 752549"/>
                <a:gd name="connsiteX6" fmla="*/ 698500 w 1660525"/>
                <a:gd name="connsiteY6" fmla="*/ 742950 h 752549"/>
                <a:gd name="connsiteX7" fmla="*/ 0 w 1660525"/>
                <a:gd name="connsiteY7" fmla="*/ 600075 h 752549"/>
                <a:gd name="connsiteX8" fmla="*/ 0 w 1660525"/>
                <a:gd name="connsiteY8" fmla="*/ 549275 h 752549"/>
                <a:gd name="connsiteX0" fmla="*/ 0 w 1660525"/>
                <a:gd name="connsiteY0" fmla="*/ 523875 h 727149"/>
                <a:gd name="connsiteX1" fmla="*/ 993775 w 1660525"/>
                <a:gd name="connsiteY1" fmla="*/ 3175 h 727149"/>
                <a:gd name="connsiteX2" fmla="*/ 1196975 w 1660525"/>
                <a:gd name="connsiteY2" fmla="*/ 0 h 727149"/>
                <a:gd name="connsiteX3" fmla="*/ 1660525 w 1660525"/>
                <a:gd name="connsiteY3" fmla="*/ 323850 h 727149"/>
                <a:gd name="connsiteX4" fmla="*/ 1479550 w 1660525"/>
                <a:gd name="connsiteY4" fmla="*/ 568325 h 727149"/>
                <a:gd name="connsiteX5" fmla="*/ 1136650 w 1660525"/>
                <a:gd name="connsiteY5" fmla="*/ 727075 h 727149"/>
                <a:gd name="connsiteX6" fmla="*/ 698500 w 1660525"/>
                <a:gd name="connsiteY6" fmla="*/ 717550 h 727149"/>
                <a:gd name="connsiteX7" fmla="*/ 0 w 1660525"/>
                <a:gd name="connsiteY7" fmla="*/ 574675 h 727149"/>
                <a:gd name="connsiteX8" fmla="*/ 0 w 1660525"/>
                <a:gd name="connsiteY8" fmla="*/ 523875 h 727149"/>
                <a:gd name="connsiteX0" fmla="*/ 0 w 1660525"/>
                <a:gd name="connsiteY0" fmla="*/ 523875 h 727648"/>
                <a:gd name="connsiteX1" fmla="*/ 993775 w 1660525"/>
                <a:gd name="connsiteY1" fmla="*/ 3175 h 727648"/>
                <a:gd name="connsiteX2" fmla="*/ 1196975 w 1660525"/>
                <a:gd name="connsiteY2" fmla="*/ 0 h 727648"/>
                <a:gd name="connsiteX3" fmla="*/ 1660525 w 1660525"/>
                <a:gd name="connsiteY3" fmla="*/ 323850 h 727648"/>
                <a:gd name="connsiteX4" fmla="*/ 1568450 w 1660525"/>
                <a:gd name="connsiteY4" fmla="*/ 577850 h 727648"/>
                <a:gd name="connsiteX5" fmla="*/ 1136650 w 1660525"/>
                <a:gd name="connsiteY5" fmla="*/ 727075 h 727648"/>
                <a:gd name="connsiteX6" fmla="*/ 698500 w 1660525"/>
                <a:gd name="connsiteY6" fmla="*/ 717550 h 727648"/>
                <a:gd name="connsiteX7" fmla="*/ 0 w 1660525"/>
                <a:gd name="connsiteY7" fmla="*/ 574675 h 727648"/>
                <a:gd name="connsiteX8" fmla="*/ 0 w 1660525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0700 h 724473"/>
                <a:gd name="connsiteX1" fmla="*/ 993775 w 1689100"/>
                <a:gd name="connsiteY1" fmla="*/ 0 h 724473"/>
                <a:gd name="connsiteX2" fmla="*/ 1209675 w 1689100"/>
                <a:gd name="connsiteY2" fmla="*/ 47625 h 724473"/>
                <a:gd name="connsiteX3" fmla="*/ 1689100 w 1689100"/>
                <a:gd name="connsiteY3" fmla="*/ 390525 h 724473"/>
                <a:gd name="connsiteX4" fmla="*/ 1568450 w 1689100"/>
                <a:gd name="connsiteY4" fmla="*/ 574675 h 724473"/>
                <a:gd name="connsiteX5" fmla="*/ 1136650 w 1689100"/>
                <a:gd name="connsiteY5" fmla="*/ 723900 h 724473"/>
                <a:gd name="connsiteX6" fmla="*/ 698500 w 1689100"/>
                <a:gd name="connsiteY6" fmla="*/ 714375 h 724473"/>
                <a:gd name="connsiteX7" fmla="*/ 0 w 1689100"/>
                <a:gd name="connsiteY7" fmla="*/ 571500 h 724473"/>
                <a:gd name="connsiteX8" fmla="*/ 0 w 1689100"/>
                <a:gd name="connsiteY8" fmla="*/ 520700 h 724473"/>
                <a:gd name="connsiteX0" fmla="*/ 0 w 1689100"/>
                <a:gd name="connsiteY0" fmla="*/ 473075 h 676848"/>
                <a:gd name="connsiteX1" fmla="*/ 1000125 w 1689100"/>
                <a:gd name="connsiteY1" fmla="*/ 12700 h 676848"/>
                <a:gd name="connsiteX2" fmla="*/ 1209675 w 1689100"/>
                <a:gd name="connsiteY2" fmla="*/ 0 h 676848"/>
                <a:gd name="connsiteX3" fmla="*/ 1689100 w 1689100"/>
                <a:gd name="connsiteY3" fmla="*/ 342900 h 676848"/>
                <a:gd name="connsiteX4" fmla="*/ 1568450 w 1689100"/>
                <a:gd name="connsiteY4" fmla="*/ 527050 h 676848"/>
                <a:gd name="connsiteX5" fmla="*/ 1136650 w 1689100"/>
                <a:gd name="connsiteY5" fmla="*/ 676275 h 676848"/>
                <a:gd name="connsiteX6" fmla="*/ 698500 w 1689100"/>
                <a:gd name="connsiteY6" fmla="*/ 666750 h 676848"/>
                <a:gd name="connsiteX7" fmla="*/ 0 w 1689100"/>
                <a:gd name="connsiteY7" fmla="*/ 523875 h 676848"/>
                <a:gd name="connsiteX8" fmla="*/ 0 w 1689100"/>
                <a:gd name="connsiteY8" fmla="*/ 473075 h 6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100" h="676848">
                  <a:moveTo>
                    <a:pt x="0" y="473075"/>
                  </a:moveTo>
                  <a:cubicBezTo>
                    <a:pt x="0" y="315260"/>
                    <a:pt x="842310" y="12700"/>
                    <a:pt x="1000125" y="12700"/>
                  </a:cubicBezTo>
                  <a:lnTo>
                    <a:pt x="1209675" y="0"/>
                  </a:lnTo>
                  <a:cubicBezTo>
                    <a:pt x="1367490" y="0"/>
                    <a:pt x="1689100" y="185085"/>
                    <a:pt x="1689100" y="342900"/>
                  </a:cubicBezTo>
                  <a:cubicBezTo>
                    <a:pt x="1683808" y="369358"/>
                    <a:pt x="1678517" y="383117"/>
                    <a:pt x="1568450" y="527050"/>
                  </a:cubicBezTo>
                  <a:cubicBezTo>
                    <a:pt x="1365250" y="694390"/>
                    <a:pt x="1294465" y="676275"/>
                    <a:pt x="1136650" y="676275"/>
                  </a:cubicBezTo>
                  <a:lnTo>
                    <a:pt x="698500" y="666750"/>
                  </a:lnTo>
                  <a:cubicBezTo>
                    <a:pt x="540685" y="666750"/>
                    <a:pt x="0" y="681690"/>
                    <a:pt x="0" y="523875"/>
                  </a:cubicBezTo>
                  <a:lnTo>
                    <a:pt x="0" y="4730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868683" y="2558507"/>
              <a:ext cx="2309692" cy="1460548"/>
              <a:chOff x="5202778" y="2571750"/>
              <a:chExt cx="1706023" cy="1078814"/>
            </a:xfrm>
            <a:solidFill>
              <a:schemeClr val="bg1">
                <a:lumMod val="75000"/>
              </a:schemeClr>
            </a:solidFill>
          </p:grpSpPr>
          <p:sp>
            <p:nvSpPr>
              <p:cNvPr id="18" name="Rounded Rectangle 4"/>
              <p:cNvSpPr/>
              <p:nvPr/>
            </p:nvSpPr>
            <p:spPr>
              <a:xfrm rot="348726" flipV="1">
                <a:off x="5202778" y="3158069"/>
                <a:ext cx="1229040" cy="492495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ounded Rectangle 4"/>
              <p:cNvSpPr/>
              <p:nvPr/>
            </p:nvSpPr>
            <p:spPr>
              <a:xfrm>
                <a:off x="5219701" y="2571750"/>
                <a:ext cx="1689100" cy="676848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" name="Rounded Rectangle 4"/>
            <p:cNvSpPr/>
            <p:nvPr/>
          </p:nvSpPr>
          <p:spPr>
            <a:xfrm rot="21225214" flipH="1">
              <a:off x="1206372" y="2979381"/>
              <a:ext cx="2054785" cy="823384"/>
            </a:xfrm>
            <a:custGeom>
              <a:avLst/>
              <a:gdLst>
                <a:gd name="connsiteX0" fmla="*/ 0 w 914400"/>
                <a:gd name="connsiteY0" fmla="*/ 285750 h 914400"/>
                <a:gd name="connsiteX1" fmla="*/ 285750 w 914400"/>
                <a:gd name="connsiteY1" fmla="*/ 0 h 914400"/>
                <a:gd name="connsiteX2" fmla="*/ 628650 w 914400"/>
                <a:gd name="connsiteY2" fmla="*/ 0 h 914400"/>
                <a:gd name="connsiteX3" fmla="*/ 914400 w 914400"/>
                <a:gd name="connsiteY3" fmla="*/ 285750 h 914400"/>
                <a:gd name="connsiteX4" fmla="*/ 914400 w 914400"/>
                <a:gd name="connsiteY4" fmla="*/ 628650 h 914400"/>
                <a:gd name="connsiteX5" fmla="*/ 628650 w 914400"/>
                <a:gd name="connsiteY5" fmla="*/ 914400 h 914400"/>
                <a:gd name="connsiteX6" fmla="*/ 285750 w 914400"/>
                <a:gd name="connsiteY6" fmla="*/ 914400 h 914400"/>
                <a:gd name="connsiteX7" fmla="*/ 0 w 914400"/>
                <a:gd name="connsiteY7" fmla="*/ 628650 h 914400"/>
                <a:gd name="connsiteX8" fmla="*/ 0 w 914400"/>
                <a:gd name="connsiteY8" fmla="*/ 285750 h 914400"/>
                <a:gd name="connsiteX0" fmla="*/ 0 w 1114425"/>
                <a:gd name="connsiteY0" fmla="*/ 406400 h 914400"/>
                <a:gd name="connsiteX1" fmla="*/ 485775 w 1114425"/>
                <a:gd name="connsiteY1" fmla="*/ 0 h 914400"/>
                <a:gd name="connsiteX2" fmla="*/ 828675 w 1114425"/>
                <a:gd name="connsiteY2" fmla="*/ 0 h 914400"/>
                <a:gd name="connsiteX3" fmla="*/ 1114425 w 1114425"/>
                <a:gd name="connsiteY3" fmla="*/ 285750 h 914400"/>
                <a:gd name="connsiteX4" fmla="*/ 1114425 w 1114425"/>
                <a:gd name="connsiteY4" fmla="*/ 628650 h 914400"/>
                <a:gd name="connsiteX5" fmla="*/ 828675 w 1114425"/>
                <a:gd name="connsiteY5" fmla="*/ 914400 h 914400"/>
                <a:gd name="connsiteX6" fmla="*/ 485775 w 1114425"/>
                <a:gd name="connsiteY6" fmla="*/ 914400 h 914400"/>
                <a:gd name="connsiteX7" fmla="*/ 200025 w 1114425"/>
                <a:gd name="connsiteY7" fmla="*/ 628650 h 914400"/>
                <a:gd name="connsiteX8" fmla="*/ 0 w 1114425"/>
                <a:gd name="connsiteY8" fmla="*/ 406400 h 914400"/>
                <a:gd name="connsiteX0" fmla="*/ 0 w 1114425"/>
                <a:gd name="connsiteY0" fmla="*/ 406400 h 914400"/>
                <a:gd name="connsiteX1" fmla="*/ 485775 w 1114425"/>
                <a:gd name="connsiteY1" fmla="*/ 0 h 914400"/>
                <a:gd name="connsiteX2" fmla="*/ 828675 w 1114425"/>
                <a:gd name="connsiteY2" fmla="*/ 0 h 914400"/>
                <a:gd name="connsiteX3" fmla="*/ 1114425 w 1114425"/>
                <a:gd name="connsiteY3" fmla="*/ 285750 h 914400"/>
                <a:gd name="connsiteX4" fmla="*/ 1114425 w 1114425"/>
                <a:gd name="connsiteY4" fmla="*/ 628650 h 914400"/>
                <a:gd name="connsiteX5" fmla="*/ 828675 w 1114425"/>
                <a:gd name="connsiteY5" fmla="*/ 914400 h 914400"/>
                <a:gd name="connsiteX6" fmla="*/ 485775 w 1114425"/>
                <a:gd name="connsiteY6" fmla="*/ 914400 h 914400"/>
                <a:gd name="connsiteX7" fmla="*/ 0 w 1114425"/>
                <a:gd name="connsiteY7" fmla="*/ 457200 h 914400"/>
                <a:gd name="connsiteX8" fmla="*/ 0 w 1114425"/>
                <a:gd name="connsiteY8" fmla="*/ 406400 h 914400"/>
                <a:gd name="connsiteX0" fmla="*/ 0 w 1114425"/>
                <a:gd name="connsiteY0" fmla="*/ 549275 h 1057275"/>
                <a:gd name="connsiteX1" fmla="*/ 987425 w 1114425"/>
                <a:gd name="connsiteY1" fmla="*/ 0 h 1057275"/>
                <a:gd name="connsiteX2" fmla="*/ 828675 w 1114425"/>
                <a:gd name="connsiteY2" fmla="*/ 142875 h 1057275"/>
                <a:gd name="connsiteX3" fmla="*/ 1114425 w 1114425"/>
                <a:gd name="connsiteY3" fmla="*/ 428625 h 1057275"/>
                <a:gd name="connsiteX4" fmla="*/ 1114425 w 1114425"/>
                <a:gd name="connsiteY4" fmla="*/ 771525 h 1057275"/>
                <a:gd name="connsiteX5" fmla="*/ 828675 w 1114425"/>
                <a:gd name="connsiteY5" fmla="*/ 1057275 h 1057275"/>
                <a:gd name="connsiteX6" fmla="*/ 485775 w 1114425"/>
                <a:gd name="connsiteY6" fmla="*/ 1057275 h 1057275"/>
                <a:gd name="connsiteX7" fmla="*/ 0 w 1114425"/>
                <a:gd name="connsiteY7" fmla="*/ 600075 h 1057275"/>
                <a:gd name="connsiteX8" fmla="*/ 0 w 1114425"/>
                <a:gd name="connsiteY8" fmla="*/ 549275 h 1057275"/>
                <a:gd name="connsiteX0" fmla="*/ 0 w 1250660"/>
                <a:gd name="connsiteY0" fmla="*/ 549275 h 1057275"/>
                <a:gd name="connsiteX1" fmla="*/ 987425 w 1250660"/>
                <a:gd name="connsiteY1" fmla="*/ 0 h 1057275"/>
                <a:gd name="connsiteX2" fmla="*/ 1196975 w 1250660"/>
                <a:gd name="connsiteY2" fmla="*/ 25400 h 1057275"/>
                <a:gd name="connsiteX3" fmla="*/ 1114425 w 1250660"/>
                <a:gd name="connsiteY3" fmla="*/ 428625 h 1057275"/>
                <a:gd name="connsiteX4" fmla="*/ 1114425 w 1250660"/>
                <a:gd name="connsiteY4" fmla="*/ 771525 h 1057275"/>
                <a:gd name="connsiteX5" fmla="*/ 828675 w 1250660"/>
                <a:gd name="connsiteY5" fmla="*/ 1057275 h 1057275"/>
                <a:gd name="connsiteX6" fmla="*/ 485775 w 1250660"/>
                <a:gd name="connsiteY6" fmla="*/ 1057275 h 1057275"/>
                <a:gd name="connsiteX7" fmla="*/ 0 w 1250660"/>
                <a:gd name="connsiteY7" fmla="*/ 600075 h 1057275"/>
                <a:gd name="connsiteX8" fmla="*/ 0 w 125066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114425 w 1543050"/>
                <a:gd name="connsiteY4" fmla="*/ 771525 h 1057275"/>
                <a:gd name="connsiteX5" fmla="*/ 828675 w 1543050"/>
                <a:gd name="connsiteY5" fmla="*/ 1057275 h 1057275"/>
                <a:gd name="connsiteX6" fmla="*/ 485775 w 1543050"/>
                <a:gd name="connsiteY6" fmla="*/ 1057275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460500 w 1543050"/>
                <a:gd name="connsiteY4" fmla="*/ 889000 h 1057275"/>
                <a:gd name="connsiteX5" fmla="*/ 828675 w 1543050"/>
                <a:gd name="connsiteY5" fmla="*/ 1057275 h 1057275"/>
                <a:gd name="connsiteX6" fmla="*/ 485775 w 1543050"/>
                <a:gd name="connsiteY6" fmla="*/ 1057275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1057275"/>
                <a:gd name="connsiteX1" fmla="*/ 987425 w 1543050"/>
                <a:gd name="connsiteY1" fmla="*/ 0 h 1057275"/>
                <a:gd name="connsiteX2" fmla="*/ 1196975 w 1543050"/>
                <a:gd name="connsiteY2" fmla="*/ 25400 h 1057275"/>
                <a:gd name="connsiteX3" fmla="*/ 1543050 w 1543050"/>
                <a:gd name="connsiteY3" fmla="*/ 381000 h 1057275"/>
                <a:gd name="connsiteX4" fmla="*/ 1460500 w 1543050"/>
                <a:gd name="connsiteY4" fmla="*/ 889000 h 1057275"/>
                <a:gd name="connsiteX5" fmla="*/ 828675 w 1543050"/>
                <a:gd name="connsiteY5" fmla="*/ 1057275 h 1057275"/>
                <a:gd name="connsiteX6" fmla="*/ 698500 w 1543050"/>
                <a:gd name="connsiteY6" fmla="*/ 742950 h 1057275"/>
                <a:gd name="connsiteX7" fmla="*/ 0 w 1543050"/>
                <a:gd name="connsiteY7" fmla="*/ 600075 h 1057275"/>
                <a:gd name="connsiteX8" fmla="*/ 0 w 1543050"/>
                <a:gd name="connsiteY8" fmla="*/ 549275 h 1057275"/>
                <a:gd name="connsiteX0" fmla="*/ 0 w 1543050"/>
                <a:gd name="connsiteY0" fmla="*/ 549275 h 935518"/>
                <a:gd name="connsiteX1" fmla="*/ 987425 w 1543050"/>
                <a:gd name="connsiteY1" fmla="*/ 0 h 935518"/>
                <a:gd name="connsiteX2" fmla="*/ 1196975 w 1543050"/>
                <a:gd name="connsiteY2" fmla="*/ 25400 h 935518"/>
                <a:gd name="connsiteX3" fmla="*/ 1543050 w 1543050"/>
                <a:gd name="connsiteY3" fmla="*/ 381000 h 935518"/>
                <a:gd name="connsiteX4" fmla="*/ 1460500 w 1543050"/>
                <a:gd name="connsiteY4" fmla="*/ 889000 h 935518"/>
                <a:gd name="connsiteX5" fmla="*/ 1136650 w 1543050"/>
                <a:gd name="connsiteY5" fmla="*/ 752475 h 935518"/>
                <a:gd name="connsiteX6" fmla="*/ 698500 w 1543050"/>
                <a:gd name="connsiteY6" fmla="*/ 742950 h 935518"/>
                <a:gd name="connsiteX7" fmla="*/ 0 w 1543050"/>
                <a:gd name="connsiteY7" fmla="*/ 600075 h 935518"/>
                <a:gd name="connsiteX8" fmla="*/ 0 w 1543050"/>
                <a:gd name="connsiteY8" fmla="*/ 549275 h 935518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475"/>
                <a:gd name="connsiteX1" fmla="*/ 987425 w 1543050"/>
                <a:gd name="connsiteY1" fmla="*/ 0 h 752475"/>
                <a:gd name="connsiteX2" fmla="*/ 1196975 w 1543050"/>
                <a:gd name="connsiteY2" fmla="*/ 25400 h 752475"/>
                <a:gd name="connsiteX3" fmla="*/ 1543050 w 1543050"/>
                <a:gd name="connsiteY3" fmla="*/ 381000 h 752475"/>
                <a:gd name="connsiteX4" fmla="*/ 1422400 w 1543050"/>
                <a:gd name="connsiteY4" fmla="*/ 574675 h 752475"/>
                <a:gd name="connsiteX5" fmla="*/ 1136650 w 1543050"/>
                <a:gd name="connsiteY5" fmla="*/ 752475 h 752475"/>
                <a:gd name="connsiteX6" fmla="*/ 698500 w 1543050"/>
                <a:gd name="connsiteY6" fmla="*/ 742950 h 752475"/>
                <a:gd name="connsiteX7" fmla="*/ 0 w 1543050"/>
                <a:gd name="connsiteY7" fmla="*/ 600075 h 752475"/>
                <a:gd name="connsiteX8" fmla="*/ 0 w 1543050"/>
                <a:gd name="connsiteY8" fmla="*/ 549275 h 752475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543050"/>
                <a:gd name="connsiteY0" fmla="*/ 549275 h 752549"/>
                <a:gd name="connsiteX1" fmla="*/ 987425 w 1543050"/>
                <a:gd name="connsiteY1" fmla="*/ 0 h 752549"/>
                <a:gd name="connsiteX2" fmla="*/ 1196975 w 1543050"/>
                <a:gd name="connsiteY2" fmla="*/ 25400 h 752549"/>
                <a:gd name="connsiteX3" fmla="*/ 1543050 w 1543050"/>
                <a:gd name="connsiteY3" fmla="*/ 381000 h 752549"/>
                <a:gd name="connsiteX4" fmla="*/ 1479550 w 1543050"/>
                <a:gd name="connsiteY4" fmla="*/ 593725 h 752549"/>
                <a:gd name="connsiteX5" fmla="*/ 1136650 w 1543050"/>
                <a:gd name="connsiteY5" fmla="*/ 752475 h 752549"/>
                <a:gd name="connsiteX6" fmla="*/ 698500 w 1543050"/>
                <a:gd name="connsiteY6" fmla="*/ 742950 h 752549"/>
                <a:gd name="connsiteX7" fmla="*/ 0 w 1543050"/>
                <a:gd name="connsiteY7" fmla="*/ 600075 h 752549"/>
                <a:gd name="connsiteX8" fmla="*/ 0 w 1543050"/>
                <a:gd name="connsiteY8" fmla="*/ 549275 h 752549"/>
                <a:gd name="connsiteX0" fmla="*/ 0 w 1660525"/>
                <a:gd name="connsiteY0" fmla="*/ 549275 h 752549"/>
                <a:gd name="connsiteX1" fmla="*/ 987425 w 1660525"/>
                <a:gd name="connsiteY1" fmla="*/ 0 h 752549"/>
                <a:gd name="connsiteX2" fmla="*/ 1196975 w 1660525"/>
                <a:gd name="connsiteY2" fmla="*/ 25400 h 752549"/>
                <a:gd name="connsiteX3" fmla="*/ 1660525 w 1660525"/>
                <a:gd name="connsiteY3" fmla="*/ 349250 h 752549"/>
                <a:gd name="connsiteX4" fmla="*/ 1479550 w 1660525"/>
                <a:gd name="connsiteY4" fmla="*/ 593725 h 752549"/>
                <a:gd name="connsiteX5" fmla="*/ 1136650 w 1660525"/>
                <a:gd name="connsiteY5" fmla="*/ 752475 h 752549"/>
                <a:gd name="connsiteX6" fmla="*/ 698500 w 1660525"/>
                <a:gd name="connsiteY6" fmla="*/ 742950 h 752549"/>
                <a:gd name="connsiteX7" fmla="*/ 0 w 1660525"/>
                <a:gd name="connsiteY7" fmla="*/ 600075 h 752549"/>
                <a:gd name="connsiteX8" fmla="*/ 0 w 1660525"/>
                <a:gd name="connsiteY8" fmla="*/ 549275 h 752549"/>
                <a:gd name="connsiteX0" fmla="*/ 0 w 1660525"/>
                <a:gd name="connsiteY0" fmla="*/ 523875 h 727149"/>
                <a:gd name="connsiteX1" fmla="*/ 993775 w 1660525"/>
                <a:gd name="connsiteY1" fmla="*/ 3175 h 727149"/>
                <a:gd name="connsiteX2" fmla="*/ 1196975 w 1660525"/>
                <a:gd name="connsiteY2" fmla="*/ 0 h 727149"/>
                <a:gd name="connsiteX3" fmla="*/ 1660525 w 1660525"/>
                <a:gd name="connsiteY3" fmla="*/ 323850 h 727149"/>
                <a:gd name="connsiteX4" fmla="*/ 1479550 w 1660525"/>
                <a:gd name="connsiteY4" fmla="*/ 568325 h 727149"/>
                <a:gd name="connsiteX5" fmla="*/ 1136650 w 1660525"/>
                <a:gd name="connsiteY5" fmla="*/ 727075 h 727149"/>
                <a:gd name="connsiteX6" fmla="*/ 698500 w 1660525"/>
                <a:gd name="connsiteY6" fmla="*/ 717550 h 727149"/>
                <a:gd name="connsiteX7" fmla="*/ 0 w 1660525"/>
                <a:gd name="connsiteY7" fmla="*/ 574675 h 727149"/>
                <a:gd name="connsiteX8" fmla="*/ 0 w 1660525"/>
                <a:gd name="connsiteY8" fmla="*/ 523875 h 727149"/>
                <a:gd name="connsiteX0" fmla="*/ 0 w 1660525"/>
                <a:gd name="connsiteY0" fmla="*/ 523875 h 727648"/>
                <a:gd name="connsiteX1" fmla="*/ 993775 w 1660525"/>
                <a:gd name="connsiteY1" fmla="*/ 3175 h 727648"/>
                <a:gd name="connsiteX2" fmla="*/ 1196975 w 1660525"/>
                <a:gd name="connsiteY2" fmla="*/ 0 h 727648"/>
                <a:gd name="connsiteX3" fmla="*/ 1660525 w 1660525"/>
                <a:gd name="connsiteY3" fmla="*/ 323850 h 727648"/>
                <a:gd name="connsiteX4" fmla="*/ 1568450 w 1660525"/>
                <a:gd name="connsiteY4" fmla="*/ 577850 h 727648"/>
                <a:gd name="connsiteX5" fmla="*/ 1136650 w 1660525"/>
                <a:gd name="connsiteY5" fmla="*/ 727075 h 727648"/>
                <a:gd name="connsiteX6" fmla="*/ 698500 w 1660525"/>
                <a:gd name="connsiteY6" fmla="*/ 717550 h 727648"/>
                <a:gd name="connsiteX7" fmla="*/ 0 w 1660525"/>
                <a:gd name="connsiteY7" fmla="*/ 574675 h 727648"/>
                <a:gd name="connsiteX8" fmla="*/ 0 w 1660525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3875 h 727648"/>
                <a:gd name="connsiteX1" fmla="*/ 993775 w 1689100"/>
                <a:gd name="connsiteY1" fmla="*/ 3175 h 727648"/>
                <a:gd name="connsiteX2" fmla="*/ 1196975 w 1689100"/>
                <a:gd name="connsiteY2" fmla="*/ 0 h 727648"/>
                <a:gd name="connsiteX3" fmla="*/ 1689100 w 1689100"/>
                <a:gd name="connsiteY3" fmla="*/ 393700 h 727648"/>
                <a:gd name="connsiteX4" fmla="*/ 1568450 w 1689100"/>
                <a:gd name="connsiteY4" fmla="*/ 577850 h 727648"/>
                <a:gd name="connsiteX5" fmla="*/ 1136650 w 1689100"/>
                <a:gd name="connsiteY5" fmla="*/ 727075 h 727648"/>
                <a:gd name="connsiteX6" fmla="*/ 698500 w 1689100"/>
                <a:gd name="connsiteY6" fmla="*/ 717550 h 727648"/>
                <a:gd name="connsiteX7" fmla="*/ 0 w 1689100"/>
                <a:gd name="connsiteY7" fmla="*/ 574675 h 727648"/>
                <a:gd name="connsiteX8" fmla="*/ 0 w 1689100"/>
                <a:gd name="connsiteY8" fmla="*/ 523875 h 727648"/>
                <a:gd name="connsiteX0" fmla="*/ 0 w 1689100"/>
                <a:gd name="connsiteY0" fmla="*/ 520700 h 724473"/>
                <a:gd name="connsiteX1" fmla="*/ 993775 w 1689100"/>
                <a:gd name="connsiteY1" fmla="*/ 0 h 724473"/>
                <a:gd name="connsiteX2" fmla="*/ 1209675 w 1689100"/>
                <a:gd name="connsiteY2" fmla="*/ 47625 h 724473"/>
                <a:gd name="connsiteX3" fmla="*/ 1689100 w 1689100"/>
                <a:gd name="connsiteY3" fmla="*/ 390525 h 724473"/>
                <a:gd name="connsiteX4" fmla="*/ 1568450 w 1689100"/>
                <a:gd name="connsiteY4" fmla="*/ 574675 h 724473"/>
                <a:gd name="connsiteX5" fmla="*/ 1136650 w 1689100"/>
                <a:gd name="connsiteY5" fmla="*/ 723900 h 724473"/>
                <a:gd name="connsiteX6" fmla="*/ 698500 w 1689100"/>
                <a:gd name="connsiteY6" fmla="*/ 714375 h 724473"/>
                <a:gd name="connsiteX7" fmla="*/ 0 w 1689100"/>
                <a:gd name="connsiteY7" fmla="*/ 571500 h 724473"/>
                <a:gd name="connsiteX8" fmla="*/ 0 w 1689100"/>
                <a:gd name="connsiteY8" fmla="*/ 520700 h 724473"/>
                <a:gd name="connsiteX0" fmla="*/ 0 w 1689100"/>
                <a:gd name="connsiteY0" fmla="*/ 473075 h 676848"/>
                <a:gd name="connsiteX1" fmla="*/ 1000125 w 1689100"/>
                <a:gd name="connsiteY1" fmla="*/ 12700 h 676848"/>
                <a:gd name="connsiteX2" fmla="*/ 1209675 w 1689100"/>
                <a:gd name="connsiteY2" fmla="*/ 0 h 676848"/>
                <a:gd name="connsiteX3" fmla="*/ 1689100 w 1689100"/>
                <a:gd name="connsiteY3" fmla="*/ 342900 h 676848"/>
                <a:gd name="connsiteX4" fmla="*/ 1568450 w 1689100"/>
                <a:gd name="connsiteY4" fmla="*/ 527050 h 676848"/>
                <a:gd name="connsiteX5" fmla="*/ 1136650 w 1689100"/>
                <a:gd name="connsiteY5" fmla="*/ 676275 h 676848"/>
                <a:gd name="connsiteX6" fmla="*/ 698500 w 1689100"/>
                <a:gd name="connsiteY6" fmla="*/ 666750 h 676848"/>
                <a:gd name="connsiteX7" fmla="*/ 0 w 1689100"/>
                <a:gd name="connsiteY7" fmla="*/ 523875 h 676848"/>
                <a:gd name="connsiteX8" fmla="*/ 0 w 1689100"/>
                <a:gd name="connsiteY8" fmla="*/ 473075 h 6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9100" h="676848">
                  <a:moveTo>
                    <a:pt x="0" y="473075"/>
                  </a:moveTo>
                  <a:cubicBezTo>
                    <a:pt x="0" y="315260"/>
                    <a:pt x="842310" y="12700"/>
                    <a:pt x="1000125" y="12700"/>
                  </a:cubicBezTo>
                  <a:lnTo>
                    <a:pt x="1209675" y="0"/>
                  </a:lnTo>
                  <a:cubicBezTo>
                    <a:pt x="1367490" y="0"/>
                    <a:pt x="1689100" y="185085"/>
                    <a:pt x="1689100" y="342900"/>
                  </a:cubicBezTo>
                  <a:cubicBezTo>
                    <a:pt x="1683808" y="369358"/>
                    <a:pt x="1678517" y="383117"/>
                    <a:pt x="1568450" y="527050"/>
                  </a:cubicBezTo>
                  <a:cubicBezTo>
                    <a:pt x="1365250" y="694390"/>
                    <a:pt x="1294465" y="676275"/>
                    <a:pt x="1136650" y="676275"/>
                  </a:cubicBezTo>
                  <a:lnTo>
                    <a:pt x="698500" y="666750"/>
                  </a:lnTo>
                  <a:cubicBezTo>
                    <a:pt x="540685" y="666750"/>
                    <a:pt x="0" y="681690"/>
                    <a:pt x="0" y="523875"/>
                  </a:cubicBezTo>
                  <a:lnTo>
                    <a:pt x="0" y="4730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36111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Yes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5200" dirty="0" smtClean="0">
                <a:solidFill>
                  <a:schemeClr val="tx1"/>
                </a:solidFill>
              </a:rPr>
              <a:t>Does it have a slender, twig-like body?</a:t>
            </a:r>
            <a:endParaRPr lang="en-GB" sz="52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No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49393" y="3032763"/>
            <a:ext cx="7726292" cy="781032"/>
            <a:chOff x="2649393" y="3032763"/>
            <a:chExt cx="7726292" cy="781032"/>
          </a:xfrm>
        </p:grpSpPr>
        <p:grpSp>
          <p:nvGrpSpPr>
            <p:cNvPr id="25" name="Group 24"/>
            <p:cNvGrpSpPr/>
            <p:nvPr/>
          </p:nvGrpSpPr>
          <p:grpSpPr>
            <a:xfrm>
              <a:off x="2649393" y="3163903"/>
              <a:ext cx="6893214" cy="523664"/>
              <a:chOff x="2649393" y="3163903"/>
              <a:chExt cx="6893214" cy="52366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649393" y="3181886"/>
                <a:ext cx="6893214" cy="486064"/>
                <a:chOff x="2649393" y="3181886"/>
                <a:chExt cx="6893214" cy="48606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649393" y="3181886"/>
                  <a:ext cx="6893214" cy="486064"/>
                  <a:chOff x="1835150" y="3144533"/>
                  <a:chExt cx="6893214" cy="486064"/>
                </a:xfrm>
              </p:grpSpPr>
              <p:sp>
                <p:nvSpPr>
                  <p:cNvPr id="9" name="Trapezoid 8"/>
                  <p:cNvSpPr/>
                  <p:nvPr/>
                </p:nvSpPr>
                <p:spPr>
                  <a:xfrm rot="16200000" flipH="1">
                    <a:off x="3031491" y="2015966"/>
                    <a:ext cx="350519" cy="2743201"/>
                  </a:xfrm>
                  <a:prstGeom prst="trapezoid">
                    <a:avLst>
                      <a:gd name="adj" fmla="val 22709"/>
                    </a:avLst>
                  </a:prstGeom>
                  <a:solidFill>
                    <a:schemeClr val="accent4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Trapezoid 6"/>
                  <p:cNvSpPr/>
                  <p:nvPr/>
                </p:nvSpPr>
                <p:spPr>
                  <a:xfrm rot="5400000">
                    <a:off x="5189062" y="2367392"/>
                    <a:ext cx="402907" cy="2040345"/>
                  </a:xfrm>
                  <a:prstGeom prst="trapezoid">
                    <a:avLst>
                      <a:gd name="adj" fmla="val 10028"/>
                    </a:avLst>
                  </a:prstGeom>
                  <a:solidFill>
                    <a:schemeClr val="accent4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" name="Trapezoid 1"/>
                  <p:cNvSpPr/>
                  <p:nvPr/>
                </p:nvSpPr>
                <p:spPr>
                  <a:xfrm rot="5400000">
                    <a:off x="7021036" y="2367758"/>
                    <a:ext cx="402907" cy="2039620"/>
                  </a:xfrm>
                  <a:prstGeom prst="trapezoid">
                    <a:avLst>
                      <a:gd name="adj" fmla="val 16332"/>
                    </a:avLst>
                  </a:prstGeom>
                  <a:solidFill>
                    <a:schemeClr val="accent4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8242300" y="3144533"/>
                    <a:ext cx="486064" cy="486064"/>
                  </a:xfrm>
                  <a:prstGeom prst="roundRect">
                    <a:avLst>
                      <a:gd name="adj" fmla="val 35058"/>
                    </a:avLst>
                  </a:prstGeom>
                  <a:solidFill>
                    <a:schemeClr val="accent4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12" name="Straight Connector 11"/>
                <p:cNvCxnSpPr>
                  <a:stCxn id="9" idx="1"/>
                  <a:endCxn id="9" idx="3"/>
                </p:cNvCxnSpPr>
                <p:nvPr/>
              </p:nvCxnSpPr>
              <p:spPr>
                <a:xfrm>
                  <a:off x="4020994" y="3289460"/>
                  <a:ext cx="0" cy="27091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559032" y="3309903"/>
                  <a:ext cx="0" cy="2300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068495" y="3309902"/>
                  <a:ext cx="0" cy="2300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463907" y="3289455"/>
                  <a:ext cx="0" cy="27091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873482" y="3249659"/>
                  <a:ext cx="0" cy="35052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20"/>
              <p:cNvSpPr/>
              <p:nvPr/>
            </p:nvSpPr>
            <p:spPr>
              <a:xfrm>
                <a:off x="9225756" y="3163903"/>
                <a:ext cx="147638" cy="14763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225756" y="3539929"/>
                <a:ext cx="147638" cy="14763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V="1">
              <a:off x="9540804" y="3032763"/>
              <a:ext cx="834881" cy="3166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540804" y="3497124"/>
              <a:ext cx="834881" cy="3166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/>
            <p:cNvSpPr/>
            <p:nvPr/>
          </p:nvSpPr>
          <p:spPr>
            <a:xfrm rot="13438537">
              <a:off x="9164562" y="3327712"/>
              <a:ext cx="199981" cy="199981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8825386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Meet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When folded, do the wings meet in the middle or do they overlap, tent-like?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Overlap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48045" y="2383036"/>
            <a:ext cx="5295910" cy="2083760"/>
            <a:chOff x="3658715" y="2383036"/>
            <a:chExt cx="5295910" cy="2083760"/>
          </a:xfrm>
        </p:grpSpPr>
        <p:grpSp>
          <p:nvGrpSpPr>
            <p:cNvPr id="2" name="Group 1"/>
            <p:cNvGrpSpPr/>
            <p:nvPr/>
          </p:nvGrpSpPr>
          <p:grpSpPr>
            <a:xfrm rot="21390581">
              <a:off x="7617834" y="2383036"/>
              <a:ext cx="1336791" cy="2083760"/>
              <a:chOff x="8242832" y="2331657"/>
              <a:chExt cx="1336791" cy="2083760"/>
            </a:xfrm>
          </p:grpSpPr>
          <p:sp>
            <p:nvSpPr>
              <p:cNvPr id="8" name="Rounded Rectangle 4"/>
              <p:cNvSpPr/>
              <p:nvPr/>
            </p:nvSpPr>
            <p:spPr>
              <a:xfrm rot="5400000">
                <a:off x="8140538" y="2976333"/>
                <a:ext cx="2054785" cy="823384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4"/>
              <p:cNvSpPr/>
              <p:nvPr/>
            </p:nvSpPr>
            <p:spPr>
              <a:xfrm rot="16554189" flipH="1">
                <a:off x="7627131" y="2947358"/>
                <a:ext cx="2054785" cy="823384"/>
              </a:xfrm>
              <a:custGeom>
                <a:avLst/>
                <a:gdLst>
                  <a:gd name="connsiteX0" fmla="*/ 0 w 914400"/>
                  <a:gd name="connsiteY0" fmla="*/ 285750 h 914400"/>
                  <a:gd name="connsiteX1" fmla="*/ 285750 w 914400"/>
                  <a:gd name="connsiteY1" fmla="*/ 0 h 914400"/>
                  <a:gd name="connsiteX2" fmla="*/ 628650 w 914400"/>
                  <a:gd name="connsiteY2" fmla="*/ 0 h 914400"/>
                  <a:gd name="connsiteX3" fmla="*/ 914400 w 914400"/>
                  <a:gd name="connsiteY3" fmla="*/ 285750 h 914400"/>
                  <a:gd name="connsiteX4" fmla="*/ 914400 w 914400"/>
                  <a:gd name="connsiteY4" fmla="*/ 628650 h 914400"/>
                  <a:gd name="connsiteX5" fmla="*/ 628650 w 914400"/>
                  <a:gd name="connsiteY5" fmla="*/ 914400 h 914400"/>
                  <a:gd name="connsiteX6" fmla="*/ 285750 w 914400"/>
                  <a:gd name="connsiteY6" fmla="*/ 914400 h 914400"/>
                  <a:gd name="connsiteX7" fmla="*/ 0 w 914400"/>
                  <a:gd name="connsiteY7" fmla="*/ 628650 h 914400"/>
                  <a:gd name="connsiteX8" fmla="*/ 0 w 914400"/>
                  <a:gd name="connsiteY8" fmla="*/ 28575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200025 w 1114425"/>
                  <a:gd name="connsiteY7" fmla="*/ 628650 h 914400"/>
                  <a:gd name="connsiteX8" fmla="*/ 0 w 1114425"/>
                  <a:gd name="connsiteY8" fmla="*/ 406400 h 914400"/>
                  <a:gd name="connsiteX0" fmla="*/ 0 w 1114425"/>
                  <a:gd name="connsiteY0" fmla="*/ 406400 h 914400"/>
                  <a:gd name="connsiteX1" fmla="*/ 485775 w 1114425"/>
                  <a:gd name="connsiteY1" fmla="*/ 0 h 914400"/>
                  <a:gd name="connsiteX2" fmla="*/ 828675 w 1114425"/>
                  <a:gd name="connsiteY2" fmla="*/ 0 h 914400"/>
                  <a:gd name="connsiteX3" fmla="*/ 1114425 w 1114425"/>
                  <a:gd name="connsiteY3" fmla="*/ 285750 h 914400"/>
                  <a:gd name="connsiteX4" fmla="*/ 1114425 w 1114425"/>
                  <a:gd name="connsiteY4" fmla="*/ 628650 h 914400"/>
                  <a:gd name="connsiteX5" fmla="*/ 828675 w 1114425"/>
                  <a:gd name="connsiteY5" fmla="*/ 914400 h 914400"/>
                  <a:gd name="connsiteX6" fmla="*/ 485775 w 1114425"/>
                  <a:gd name="connsiteY6" fmla="*/ 914400 h 914400"/>
                  <a:gd name="connsiteX7" fmla="*/ 0 w 1114425"/>
                  <a:gd name="connsiteY7" fmla="*/ 457200 h 914400"/>
                  <a:gd name="connsiteX8" fmla="*/ 0 w 1114425"/>
                  <a:gd name="connsiteY8" fmla="*/ 406400 h 914400"/>
                  <a:gd name="connsiteX0" fmla="*/ 0 w 1114425"/>
                  <a:gd name="connsiteY0" fmla="*/ 549275 h 1057275"/>
                  <a:gd name="connsiteX1" fmla="*/ 987425 w 1114425"/>
                  <a:gd name="connsiteY1" fmla="*/ 0 h 1057275"/>
                  <a:gd name="connsiteX2" fmla="*/ 828675 w 1114425"/>
                  <a:gd name="connsiteY2" fmla="*/ 142875 h 1057275"/>
                  <a:gd name="connsiteX3" fmla="*/ 1114425 w 1114425"/>
                  <a:gd name="connsiteY3" fmla="*/ 428625 h 1057275"/>
                  <a:gd name="connsiteX4" fmla="*/ 1114425 w 1114425"/>
                  <a:gd name="connsiteY4" fmla="*/ 771525 h 1057275"/>
                  <a:gd name="connsiteX5" fmla="*/ 828675 w 1114425"/>
                  <a:gd name="connsiteY5" fmla="*/ 1057275 h 1057275"/>
                  <a:gd name="connsiteX6" fmla="*/ 485775 w 1114425"/>
                  <a:gd name="connsiteY6" fmla="*/ 1057275 h 1057275"/>
                  <a:gd name="connsiteX7" fmla="*/ 0 w 1114425"/>
                  <a:gd name="connsiteY7" fmla="*/ 600075 h 1057275"/>
                  <a:gd name="connsiteX8" fmla="*/ 0 w 1114425"/>
                  <a:gd name="connsiteY8" fmla="*/ 549275 h 1057275"/>
                  <a:gd name="connsiteX0" fmla="*/ 0 w 1250660"/>
                  <a:gd name="connsiteY0" fmla="*/ 549275 h 1057275"/>
                  <a:gd name="connsiteX1" fmla="*/ 987425 w 1250660"/>
                  <a:gd name="connsiteY1" fmla="*/ 0 h 1057275"/>
                  <a:gd name="connsiteX2" fmla="*/ 1196975 w 1250660"/>
                  <a:gd name="connsiteY2" fmla="*/ 25400 h 1057275"/>
                  <a:gd name="connsiteX3" fmla="*/ 1114425 w 1250660"/>
                  <a:gd name="connsiteY3" fmla="*/ 428625 h 1057275"/>
                  <a:gd name="connsiteX4" fmla="*/ 1114425 w 1250660"/>
                  <a:gd name="connsiteY4" fmla="*/ 771525 h 1057275"/>
                  <a:gd name="connsiteX5" fmla="*/ 828675 w 1250660"/>
                  <a:gd name="connsiteY5" fmla="*/ 1057275 h 1057275"/>
                  <a:gd name="connsiteX6" fmla="*/ 485775 w 1250660"/>
                  <a:gd name="connsiteY6" fmla="*/ 1057275 h 1057275"/>
                  <a:gd name="connsiteX7" fmla="*/ 0 w 1250660"/>
                  <a:gd name="connsiteY7" fmla="*/ 600075 h 1057275"/>
                  <a:gd name="connsiteX8" fmla="*/ 0 w 125066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114425 w 1543050"/>
                  <a:gd name="connsiteY4" fmla="*/ 771525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485775 w 1543050"/>
                  <a:gd name="connsiteY6" fmla="*/ 1057275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1057275"/>
                  <a:gd name="connsiteX1" fmla="*/ 987425 w 1543050"/>
                  <a:gd name="connsiteY1" fmla="*/ 0 h 1057275"/>
                  <a:gd name="connsiteX2" fmla="*/ 1196975 w 1543050"/>
                  <a:gd name="connsiteY2" fmla="*/ 25400 h 1057275"/>
                  <a:gd name="connsiteX3" fmla="*/ 1543050 w 1543050"/>
                  <a:gd name="connsiteY3" fmla="*/ 381000 h 1057275"/>
                  <a:gd name="connsiteX4" fmla="*/ 1460500 w 1543050"/>
                  <a:gd name="connsiteY4" fmla="*/ 889000 h 1057275"/>
                  <a:gd name="connsiteX5" fmla="*/ 828675 w 1543050"/>
                  <a:gd name="connsiteY5" fmla="*/ 1057275 h 1057275"/>
                  <a:gd name="connsiteX6" fmla="*/ 698500 w 1543050"/>
                  <a:gd name="connsiteY6" fmla="*/ 742950 h 1057275"/>
                  <a:gd name="connsiteX7" fmla="*/ 0 w 1543050"/>
                  <a:gd name="connsiteY7" fmla="*/ 600075 h 1057275"/>
                  <a:gd name="connsiteX8" fmla="*/ 0 w 1543050"/>
                  <a:gd name="connsiteY8" fmla="*/ 549275 h 1057275"/>
                  <a:gd name="connsiteX0" fmla="*/ 0 w 1543050"/>
                  <a:gd name="connsiteY0" fmla="*/ 549275 h 935518"/>
                  <a:gd name="connsiteX1" fmla="*/ 987425 w 1543050"/>
                  <a:gd name="connsiteY1" fmla="*/ 0 h 935518"/>
                  <a:gd name="connsiteX2" fmla="*/ 1196975 w 1543050"/>
                  <a:gd name="connsiteY2" fmla="*/ 25400 h 935518"/>
                  <a:gd name="connsiteX3" fmla="*/ 1543050 w 1543050"/>
                  <a:gd name="connsiteY3" fmla="*/ 381000 h 935518"/>
                  <a:gd name="connsiteX4" fmla="*/ 1460500 w 1543050"/>
                  <a:gd name="connsiteY4" fmla="*/ 889000 h 935518"/>
                  <a:gd name="connsiteX5" fmla="*/ 1136650 w 1543050"/>
                  <a:gd name="connsiteY5" fmla="*/ 752475 h 935518"/>
                  <a:gd name="connsiteX6" fmla="*/ 698500 w 1543050"/>
                  <a:gd name="connsiteY6" fmla="*/ 742950 h 935518"/>
                  <a:gd name="connsiteX7" fmla="*/ 0 w 1543050"/>
                  <a:gd name="connsiteY7" fmla="*/ 600075 h 935518"/>
                  <a:gd name="connsiteX8" fmla="*/ 0 w 1543050"/>
                  <a:gd name="connsiteY8" fmla="*/ 549275 h 935518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475"/>
                  <a:gd name="connsiteX1" fmla="*/ 987425 w 1543050"/>
                  <a:gd name="connsiteY1" fmla="*/ 0 h 752475"/>
                  <a:gd name="connsiteX2" fmla="*/ 1196975 w 1543050"/>
                  <a:gd name="connsiteY2" fmla="*/ 25400 h 752475"/>
                  <a:gd name="connsiteX3" fmla="*/ 1543050 w 1543050"/>
                  <a:gd name="connsiteY3" fmla="*/ 381000 h 752475"/>
                  <a:gd name="connsiteX4" fmla="*/ 1422400 w 1543050"/>
                  <a:gd name="connsiteY4" fmla="*/ 574675 h 752475"/>
                  <a:gd name="connsiteX5" fmla="*/ 1136650 w 1543050"/>
                  <a:gd name="connsiteY5" fmla="*/ 752475 h 752475"/>
                  <a:gd name="connsiteX6" fmla="*/ 698500 w 1543050"/>
                  <a:gd name="connsiteY6" fmla="*/ 742950 h 752475"/>
                  <a:gd name="connsiteX7" fmla="*/ 0 w 1543050"/>
                  <a:gd name="connsiteY7" fmla="*/ 600075 h 752475"/>
                  <a:gd name="connsiteX8" fmla="*/ 0 w 1543050"/>
                  <a:gd name="connsiteY8" fmla="*/ 549275 h 752475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543050"/>
                  <a:gd name="connsiteY0" fmla="*/ 549275 h 752549"/>
                  <a:gd name="connsiteX1" fmla="*/ 987425 w 1543050"/>
                  <a:gd name="connsiteY1" fmla="*/ 0 h 752549"/>
                  <a:gd name="connsiteX2" fmla="*/ 1196975 w 1543050"/>
                  <a:gd name="connsiteY2" fmla="*/ 25400 h 752549"/>
                  <a:gd name="connsiteX3" fmla="*/ 1543050 w 1543050"/>
                  <a:gd name="connsiteY3" fmla="*/ 381000 h 752549"/>
                  <a:gd name="connsiteX4" fmla="*/ 1479550 w 1543050"/>
                  <a:gd name="connsiteY4" fmla="*/ 593725 h 752549"/>
                  <a:gd name="connsiteX5" fmla="*/ 1136650 w 1543050"/>
                  <a:gd name="connsiteY5" fmla="*/ 752475 h 752549"/>
                  <a:gd name="connsiteX6" fmla="*/ 698500 w 1543050"/>
                  <a:gd name="connsiteY6" fmla="*/ 742950 h 752549"/>
                  <a:gd name="connsiteX7" fmla="*/ 0 w 1543050"/>
                  <a:gd name="connsiteY7" fmla="*/ 600075 h 752549"/>
                  <a:gd name="connsiteX8" fmla="*/ 0 w 1543050"/>
                  <a:gd name="connsiteY8" fmla="*/ 549275 h 752549"/>
                  <a:gd name="connsiteX0" fmla="*/ 0 w 1660525"/>
                  <a:gd name="connsiteY0" fmla="*/ 549275 h 752549"/>
                  <a:gd name="connsiteX1" fmla="*/ 987425 w 1660525"/>
                  <a:gd name="connsiteY1" fmla="*/ 0 h 752549"/>
                  <a:gd name="connsiteX2" fmla="*/ 1196975 w 1660525"/>
                  <a:gd name="connsiteY2" fmla="*/ 25400 h 752549"/>
                  <a:gd name="connsiteX3" fmla="*/ 1660525 w 1660525"/>
                  <a:gd name="connsiteY3" fmla="*/ 349250 h 752549"/>
                  <a:gd name="connsiteX4" fmla="*/ 1479550 w 1660525"/>
                  <a:gd name="connsiteY4" fmla="*/ 593725 h 752549"/>
                  <a:gd name="connsiteX5" fmla="*/ 1136650 w 1660525"/>
                  <a:gd name="connsiteY5" fmla="*/ 752475 h 752549"/>
                  <a:gd name="connsiteX6" fmla="*/ 698500 w 1660525"/>
                  <a:gd name="connsiteY6" fmla="*/ 742950 h 752549"/>
                  <a:gd name="connsiteX7" fmla="*/ 0 w 1660525"/>
                  <a:gd name="connsiteY7" fmla="*/ 600075 h 752549"/>
                  <a:gd name="connsiteX8" fmla="*/ 0 w 1660525"/>
                  <a:gd name="connsiteY8" fmla="*/ 549275 h 752549"/>
                  <a:gd name="connsiteX0" fmla="*/ 0 w 1660525"/>
                  <a:gd name="connsiteY0" fmla="*/ 523875 h 727149"/>
                  <a:gd name="connsiteX1" fmla="*/ 993775 w 1660525"/>
                  <a:gd name="connsiteY1" fmla="*/ 3175 h 727149"/>
                  <a:gd name="connsiteX2" fmla="*/ 1196975 w 1660525"/>
                  <a:gd name="connsiteY2" fmla="*/ 0 h 727149"/>
                  <a:gd name="connsiteX3" fmla="*/ 1660525 w 1660525"/>
                  <a:gd name="connsiteY3" fmla="*/ 323850 h 727149"/>
                  <a:gd name="connsiteX4" fmla="*/ 1479550 w 1660525"/>
                  <a:gd name="connsiteY4" fmla="*/ 568325 h 727149"/>
                  <a:gd name="connsiteX5" fmla="*/ 1136650 w 1660525"/>
                  <a:gd name="connsiteY5" fmla="*/ 727075 h 727149"/>
                  <a:gd name="connsiteX6" fmla="*/ 698500 w 1660525"/>
                  <a:gd name="connsiteY6" fmla="*/ 717550 h 727149"/>
                  <a:gd name="connsiteX7" fmla="*/ 0 w 1660525"/>
                  <a:gd name="connsiteY7" fmla="*/ 574675 h 727149"/>
                  <a:gd name="connsiteX8" fmla="*/ 0 w 1660525"/>
                  <a:gd name="connsiteY8" fmla="*/ 523875 h 727149"/>
                  <a:gd name="connsiteX0" fmla="*/ 0 w 1660525"/>
                  <a:gd name="connsiteY0" fmla="*/ 523875 h 727648"/>
                  <a:gd name="connsiteX1" fmla="*/ 993775 w 1660525"/>
                  <a:gd name="connsiteY1" fmla="*/ 3175 h 727648"/>
                  <a:gd name="connsiteX2" fmla="*/ 1196975 w 1660525"/>
                  <a:gd name="connsiteY2" fmla="*/ 0 h 727648"/>
                  <a:gd name="connsiteX3" fmla="*/ 1660525 w 1660525"/>
                  <a:gd name="connsiteY3" fmla="*/ 323850 h 727648"/>
                  <a:gd name="connsiteX4" fmla="*/ 1568450 w 1660525"/>
                  <a:gd name="connsiteY4" fmla="*/ 577850 h 727648"/>
                  <a:gd name="connsiteX5" fmla="*/ 1136650 w 1660525"/>
                  <a:gd name="connsiteY5" fmla="*/ 727075 h 727648"/>
                  <a:gd name="connsiteX6" fmla="*/ 698500 w 1660525"/>
                  <a:gd name="connsiteY6" fmla="*/ 717550 h 727648"/>
                  <a:gd name="connsiteX7" fmla="*/ 0 w 1660525"/>
                  <a:gd name="connsiteY7" fmla="*/ 574675 h 727648"/>
                  <a:gd name="connsiteX8" fmla="*/ 0 w 1660525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3875 h 727648"/>
                  <a:gd name="connsiteX1" fmla="*/ 993775 w 1689100"/>
                  <a:gd name="connsiteY1" fmla="*/ 3175 h 727648"/>
                  <a:gd name="connsiteX2" fmla="*/ 1196975 w 1689100"/>
                  <a:gd name="connsiteY2" fmla="*/ 0 h 727648"/>
                  <a:gd name="connsiteX3" fmla="*/ 1689100 w 1689100"/>
                  <a:gd name="connsiteY3" fmla="*/ 393700 h 727648"/>
                  <a:gd name="connsiteX4" fmla="*/ 1568450 w 1689100"/>
                  <a:gd name="connsiteY4" fmla="*/ 577850 h 727648"/>
                  <a:gd name="connsiteX5" fmla="*/ 1136650 w 1689100"/>
                  <a:gd name="connsiteY5" fmla="*/ 727075 h 727648"/>
                  <a:gd name="connsiteX6" fmla="*/ 698500 w 1689100"/>
                  <a:gd name="connsiteY6" fmla="*/ 717550 h 727648"/>
                  <a:gd name="connsiteX7" fmla="*/ 0 w 1689100"/>
                  <a:gd name="connsiteY7" fmla="*/ 574675 h 727648"/>
                  <a:gd name="connsiteX8" fmla="*/ 0 w 1689100"/>
                  <a:gd name="connsiteY8" fmla="*/ 523875 h 727648"/>
                  <a:gd name="connsiteX0" fmla="*/ 0 w 1689100"/>
                  <a:gd name="connsiteY0" fmla="*/ 520700 h 724473"/>
                  <a:gd name="connsiteX1" fmla="*/ 993775 w 1689100"/>
                  <a:gd name="connsiteY1" fmla="*/ 0 h 724473"/>
                  <a:gd name="connsiteX2" fmla="*/ 1209675 w 1689100"/>
                  <a:gd name="connsiteY2" fmla="*/ 47625 h 724473"/>
                  <a:gd name="connsiteX3" fmla="*/ 1689100 w 1689100"/>
                  <a:gd name="connsiteY3" fmla="*/ 390525 h 724473"/>
                  <a:gd name="connsiteX4" fmla="*/ 1568450 w 1689100"/>
                  <a:gd name="connsiteY4" fmla="*/ 574675 h 724473"/>
                  <a:gd name="connsiteX5" fmla="*/ 1136650 w 1689100"/>
                  <a:gd name="connsiteY5" fmla="*/ 723900 h 724473"/>
                  <a:gd name="connsiteX6" fmla="*/ 698500 w 1689100"/>
                  <a:gd name="connsiteY6" fmla="*/ 714375 h 724473"/>
                  <a:gd name="connsiteX7" fmla="*/ 0 w 1689100"/>
                  <a:gd name="connsiteY7" fmla="*/ 571500 h 724473"/>
                  <a:gd name="connsiteX8" fmla="*/ 0 w 1689100"/>
                  <a:gd name="connsiteY8" fmla="*/ 520700 h 724473"/>
                  <a:gd name="connsiteX0" fmla="*/ 0 w 1689100"/>
                  <a:gd name="connsiteY0" fmla="*/ 473075 h 676848"/>
                  <a:gd name="connsiteX1" fmla="*/ 1000125 w 1689100"/>
                  <a:gd name="connsiteY1" fmla="*/ 12700 h 676848"/>
                  <a:gd name="connsiteX2" fmla="*/ 1209675 w 1689100"/>
                  <a:gd name="connsiteY2" fmla="*/ 0 h 676848"/>
                  <a:gd name="connsiteX3" fmla="*/ 1689100 w 1689100"/>
                  <a:gd name="connsiteY3" fmla="*/ 342900 h 676848"/>
                  <a:gd name="connsiteX4" fmla="*/ 1568450 w 1689100"/>
                  <a:gd name="connsiteY4" fmla="*/ 527050 h 676848"/>
                  <a:gd name="connsiteX5" fmla="*/ 1136650 w 1689100"/>
                  <a:gd name="connsiteY5" fmla="*/ 676275 h 676848"/>
                  <a:gd name="connsiteX6" fmla="*/ 698500 w 1689100"/>
                  <a:gd name="connsiteY6" fmla="*/ 666750 h 676848"/>
                  <a:gd name="connsiteX7" fmla="*/ 0 w 1689100"/>
                  <a:gd name="connsiteY7" fmla="*/ 523875 h 676848"/>
                  <a:gd name="connsiteX8" fmla="*/ 0 w 1689100"/>
                  <a:gd name="connsiteY8" fmla="*/ 473075 h 67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9100" h="676848">
                    <a:moveTo>
                      <a:pt x="0" y="473075"/>
                    </a:moveTo>
                    <a:cubicBezTo>
                      <a:pt x="0" y="315260"/>
                      <a:pt x="842310" y="12700"/>
                      <a:pt x="1000125" y="12700"/>
                    </a:cubicBezTo>
                    <a:lnTo>
                      <a:pt x="1209675" y="0"/>
                    </a:lnTo>
                    <a:cubicBezTo>
                      <a:pt x="1367490" y="0"/>
                      <a:pt x="1689100" y="185085"/>
                      <a:pt x="1689100" y="342900"/>
                    </a:cubicBezTo>
                    <a:cubicBezTo>
                      <a:pt x="1683808" y="369358"/>
                      <a:pt x="1678517" y="383117"/>
                      <a:pt x="1568450" y="527050"/>
                    </a:cubicBezTo>
                    <a:cubicBezTo>
                      <a:pt x="1365250" y="694390"/>
                      <a:pt x="1294465" y="676275"/>
                      <a:pt x="1136650" y="676275"/>
                    </a:cubicBezTo>
                    <a:lnTo>
                      <a:pt x="698500" y="666750"/>
                    </a:lnTo>
                    <a:cubicBezTo>
                      <a:pt x="540685" y="666750"/>
                      <a:pt x="0" y="681690"/>
                      <a:pt x="0" y="523875"/>
                    </a:cubicBezTo>
                    <a:lnTo>
                      <a:pt x="0" y="473075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Snip Same Side Corner Rectangle 16"/>
            <p:cNvSpPr/>
            <p:nvPr/>
          </p:nvSpPr>
          <p:spPr>
            <a:xfrm rot="10800000">
              <a:off x="3658715" y="2506708"/>
              <a:ext cx="914400" cy="183642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>
            <a:stCxn id="17" idx="1"/>
            <a:endCxn id="17" idx="3"/>
          </p:cNvCxnSpPr>
          <p:nvPr/>
        </p:nvCxnSpPr>
        <p:spPr>
          <a:xfrm>
            <a:off x="3905245" y="2506708"/>
            <a:ext cx="0" cy="18364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2585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Yes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5000" dirty="0" smtClean="0">
                <a:solidFill>
                  <a:schemeClr val="tx1"/>
                </a:solidFill>
              </a:rPr>
              <a:t>Is the body flattened from side to side?</a:t>
            </a:r>
            <a:endParaRPr lang="en-GB" sz="50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No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384160" y="2255954"/>
            <a:ext cx="5042680" cy="2718691"/>
            <a:chOff x="3574660" y="2192454"/>
            <a:chExt cx="5042680" cy="2718691"/>
          </a:xfrm>
        </p:grpSpPr>
        <p:grpSp>
          <p:nvGrpSpPr>
            <p:cNvPr id="76" name="Group 75"/>
            <p:cNvGrpSpPr/>
            <p:nvPr/>
          </p:nvGrpSpPr>
          <p:grpSpPr>
            <a:xfrm>
              <a:off x="3574660" y="2564825"/>
              <a:ext cx="5042680" cy="2346320"/>
              <a:chOff x="3186920" y="2485568"/>
              <a:chExt cx="5042680" cy="234632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186920" y="2561786"/>
                <a:ext cx="2620894" cy="2270102"/>
                <a:chOff x="3199620" y="2613143"/>
                <a:chExt cx="1827644" cy="1583024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 flipH="1">
                  <a:off x="3199620" y="2613143"/>
                  <a:ext cx="1814112" cy="916348"/>
                </a:xfrm>
                <a:custGeom>
                  <a:avLst/>
                  <a:gdLst>
                    <a:gd name="connsiteX0" fmla="*/ 0 w 914400"/>
                    <a:gd name="connsiteY0" fmla="*/ 285750 h 914400"/>
                    <a:gd name="connsiteX1" fmla="*/ 285750 w 914400"/>
                    <a:gd name="connsiteY1" fmla="*/ 0 h 914400"/>
                    <a:gd name="connsiteX2" fmla="*/ 628650 w 914400"/>
                    <a:gd name="connsiteY2" fmla="*/ 0 h 914400"/>
                    <a:gd name="connsiteX3" fmla="*/ 914400 w 914400"/>
                    <a:gd name="connsiteY3" fmla="*/ 285750 h 914400"/>
                    <a:gd name="connsiteX4" fmla="*/ 914400 w 914400"/>
                    <a:gd name="connsiteY4" fmla="*/ 628650 h 914400"/>
                    <a:gd name="connsiteX5" fmla="*/ 628650 w 914400"/>
                    <a:gd name="connsiteY5" fmla="*/ 914400 h 914400"/>
                    <a:gd name="connsiteX6" fmla="*/ 285750 w 914400"/>
                    <a:gd name="connsiteY6" fmla="*/ 914400 h 914400"/>
                    <a:gd name="connsiteX7" fmla="*/ 0 w 914400"/>
                    <a:gd name="connsiteY7" fmla="*/ 628650 h 914400"/>
                    <a:gd name="connsiteX8" fmla="*/ 0 w 914400"/>
                    <a:gd name="connsiteY8" fmla="*/ 285750 h 914400"/>
                    <a:gd name="connsiteX0" fmla="*/ 0 w 1114425"/>
                    <a:gd name="connsiteY0" fmla="*/ 406400 h 914400"/>
                    <a:gd name="connsiteX1" fmla="*/ 485775 w 1114425"/>
                    <a:gd name="connsiteY1" fmla="*/ 0 h 914400"/>
                    <a:gd name="connsiteX2" fmla="*/ 828675 w 1114425"/>
                    <a:gd name="connsiteY2" fmla="*/ 0 h 914400"/>
                    <a:gd name="connsiteX3" fmla="*/ 1114425 w 1114425"/>
                    <a:gd name="connsiteY3" fmla="*/ 285750 h 914400"/>
                    <a:gd name="connsiteX4" fmla="*/ 1114425 w 1114425"/>
                    <a:gd name="connsiteY4" fmla="*/ 628650 h 914400"/>
                    <a:gd name="connsiteX5" fmla="*/ 828675 w 1114425"/>
                    <a:gd name="connsiteY5" fmla="*/ 914400 h 914400"/>
                    <a:gd name="connsiteX6" fmla="*/ 485775 w 1114425"/>
                    <a:gd name="connsiteY6" fmla="*/ 914400 h 914400"/>
                    <a:gd name="connsiteX7" fmla="*/ 200025 w 1114425"/>
                    <a:gd name="connsiteY7" fmla="*/ 628650 h 914400"/>
                    <a:gd name="connsiteX8" fmla="*/ 0 w 1114425"/>
                    <a:gd name="connsiteY8" fmla="*/ 406400 h 914400"/>
                    <a:gd name="connsiteX0" fmla="*/ 0 w 1114425"/>
                    <a:gd name="connsiteY0" fmla="*/ 406400 h 914400"/>
                    <a:gd name="connsiteX1" fmla="*/ 485775 w 1114425"/>
                    <a:gd name="connsiteY1" fmla="*/ 0 h 914400"/>
                    <a:gd name="connsiteX2" fmla="*/ 828675 w 1114425"/>
                    <a:gd name="connsiteY2" fmla="*/ 0 h 914400"/>
                    <a:gd name="connsiteX3" fmla="*/ 1114425 w 1114425"/>
                    <a:gd name="connsiteY3" fmla="*/ 285750 h 914400"/>
                    <a:gd name="connsiteX4" fmla="*/ 1114425 w 1114425"/>
                    <a:gd name="connsiteY4" fmla="*/ 628650 h 914400"/>
                    <a:gd name="connsiteX5" fmla="*/ 828675 w 1114425"/>
                    <a:gd name="connsiteY5" fmla="*/ 914400 h 914400"/>
                    <a:gd name="connsiteX6" fmla="*/ 485775 w 1114425"/>
                    <a:gd name="connsiteY6" fmla="*/ 914400 h 914400"/>
                    <a:gd name="connsiteX7" fmla="*/ 0 w 1114425"/>
                    <a:gd name="connsiteY7" fmla="*/ 457200 h 914400"/>
                    <a:gd name="connsiteX8" fmla="*/ 0 w 1114425"/>
                    <a:gd name="connsiteY8" fmla="*/ 406400 h 914400"/>
                    <a:gd name="connsiteX0" fmla="*/ 0 w 1114425"/>
                    <a:gd name="connsiteY0" fmla="*/ 549275 h 1057275"/>
                    <a:gd name="connsiteX1" fmla="*/ 987425 w 1114425"/>
                    <a:gd name="connsiteY1" fmla="*/ 0 h 1057275"/>
                    <a:gd name="connsiteX2" fmla="*/ 828675 w 1114425"/>
                    <a:gd name="connsiteY2" fmla="*/ 142875 h 1057275"/>
                    <a:gd name="connsiteX3" fmla="*/ 1114425 w 1114425"/>
                    <a:gd name="connsiteY3" fmla="*/ 428625 h 1057275"/>
                    <a:gd name="connsiteX4" fmla="*/ 1114425 w 1114425"/>
                    <a:gd name="connsiteY4" fmla="*/ 771525 h 1057275"/>
                    <a:gd name="connsiteX5" fmla="*/ 828675 w 1114425"/>
                    <a:gd name="connsiteY5" fmla="*/ 1057275 h 1057275"/>
                    <a:gd name="connsiteX6" fmla="*/ 485775 w 1114425"/>
                    <a:gd name="connsiteY6" fmla="*/ 1057275 h 1057275"/>
                    <a:gd name="connsiteX7" fmla="*/ 0 w 1114425"/>
                    <a:gd name="connsiteY7" fmla="*/ 600075 h 1057275"/>
                    <a:gd name="connsiteX8" fmla="*/ 0 w 1114425"/>
                    <a:gd name="connsiteY8" fmla="*/ 549275 h 1057275"/>
                    <a:gd name="connsiteX0" fmla="*/ 0 w 1250660"/>
                    <a:gd name="connsiteY0" fmla="*/ 549275 h 1057275"/>
                    <a:gd name="connsiteX1" fmla="*/ 987425 w 1250660"/>
                    <a:gd name="connsiteY1" fmla="*/ 0 h 1057275"/>
                    <a:gd name="connsiteX2" fmla="*/ 1196975 w 1250660"/>
                    <a:gd name="connsiteY2" fmla="*/ 25400 h 1057275"/>
                    <a:gd name="connsiteX3" fmla="*/ 1114425 w 1250660"/>
                    <a:gd name="connsiteY3" fmla="*/ 428625 h 1057275"/>
                    <a:gd name="connsiteX4" fmla="*/ 1114425 w 1250660"/>
                    <a:gd name="connsiteY4" fmla="*/ 771525 h 1057275"/>
                    <a:gd name="connsiteX5" fmla="*/ 828675 w 1250660"/>
                    <a:gd name="connsiteY5" fmla="*/ 1057275 h 1057275"/>
                    <a:gd name="connsiteX6" fmla="*/ 485775 w 1250660"/>
                    <a:gd name="connsiteY6" fmla="*/ 1057275 h 1057275"/>
                    <a:gd name="connsiteX7" fmla="*/ 0 w 1250660"/>
                    <a:gd name="connsiteY7" fmla="*/ 600075 h 1057275"/>
                    <a:gd name="connsiteX8" fmla="*/ 0 w 1250660"/>
                    <a:gd name="connsiteY8" fmla="*/ 549275 h 1057275"/>
                    <a:gd name="connsiteX0" fmla="*/ 0 w 1543050"/>
                    <a:gd name="connsiteY0" fmla="*/ 549275 h 1057275"/>
                    <a:gd name="connsiteX1" fmla="*/ 987425 w 1543050"/>
                    <a:gd name="connsiteY1" fmla="*/ 0 h 1057275"/>
                    <a:gd name="connsiteX2" fmla="*/ 1196975 w 1543050"/>
                    <a:gd name="connsiteY2" fmla="*/ 25400 h 1057275"/>
                    <a:gd name="connsiteX3" fmla="*/ 1543050 w 1543050"/>
                    <a:gd name="connsiteY3" fmla="*/ 381000 h 1057275"/>
                    <a:gd name="connsiteX4" fmla="*/ 1114425 w 1543050"/>
                    <a:gd name="connsiteY4" fmla="*/ 771525 h 1057275"/>
                    <a:gd name="connsiteX5" fmla="*/ 828675 w 1543050"/>
                    <a:gd name="connsiteY5" fmla="*/ 1057275 h 1057275"/>
                    <a:gd name="connsiteX6" fmla="*/ 485775 w 1543050"/>
                    <a:gd name="connsiteY6" fmla="*/ 1057275 h 1057275"/>
                    <a:gd name="connsiteX7" fmla="*/ 0 w 1543050"/>
                    <a:gd name="connsiteY7" fmla="*/ 600075 h 1057275"/>
                    <a:gd name="connsiteX8" fmla="*/ 0 w 1543050"/>
                    <a:gd name="connsiteY8" fmla="*/ 549275 h 1057275"/>
                    <a:gd name="connsiteX0" fmla="*/ 0 w 1543050"/>
                    <a:gd name="connsiteY0" fmla="*/ 549275 h 1057275"/>
                    <a:gd name="connsiteX1" fmla="*/ 987425 w 1543050"/>
                    <a:gd name="connsiteY1" fmla="*/ 0 h 1057275"/>
                    <a:gd name="connsiteX2" fmla="*/ 1196975 w 1543050"/>
                    <a:gd name="connsiteY2" fmla="*/ 25400 h 1057275"/>
                    <a:gd name="connsiteX3" fmla="*/ 1543050 w 1543050"/>
                    <a:gd name="connsiteY3" fmla="*/ 381000 h 1057275"/>
                    <a:gd name="connsiteX4" fmla="*/ 1460500 w 1543050"/>
                    <a:gd name="connsiteY4" fmla="*/ 889000 h 1057275"/>
                    <a:gd name="connsiteX5" fmla="*/ 828675 w 1543050"/>
                    <a:gd name="connsiteY5" fmla="*/ 1057275 h 1057275"/>
                    <a:gd name="connsiteX6" fmla="*/ 485775 w 1543050"/>
                    <a:gd name="connsiteY6" fmla="*/ 1057275 h 1057275"/>
                    <a:gd name="connsiteX7" fmla="*/ 0 w 1543050"/>
                    <a:gd name="connsiteY7" fmla="*/ 600075 h 1057275"/>
                    <a:gd name="connsiteX8" fmla="*/ 0 w 1543050"/>
                    <a:gd name="connsiteY8" fmla="*/ 549275 h 1057275"/>
                    <a:gd name="connsiteX0" fmla="*/ 0 w 1543050"/>
                    <a:gd name="connsiteY0" fmla="*/ 549275 h 1057275"/>
                    <a:gd name="connsiteX1" fmla="*/ 987425 w 1543050"/>
                    <a:gd name="connsiteY1" fmla="*/ 0 h 1057275"/>
                    <a:gd name="connsiteX2" fmla="*/ 1196975 w 1543050"/>
                    <a:gd name="connsiteY2" fmla="*/ 25400 h 1057275"/>
                    <a:gd name="connsiteX3" fmla="*/ 1543050 w 1543050"/>
                    <a:gd name="connsiteY3" fmla="*/ 381000 h 1057275"/>
                    <a:gd name="connsiteX4" fmla="*/ 1460500 w 1543050"/>
                    <a:gd name="connsiteY4" fmla="*/ 889000 h 1057275"/>
                    <a:gd name="connsiteX5" fmla="*/ 828675 w 1543050"/>
                    <a:gd name="connsiteY5" fmla="*/ 1057275 h 1057275"/>
                    <a:gd name="connsiteX6" fmla="*/ 698500 w 1543050"/>
                    <a:gd name="connsiteY6" fmla="*/ 742950 h 1057275"/>
                    <a:gd name="connsiteX7" fmla="*/ 0 w 1543050"/>
                    <a:gd name="connsiteY7" fmla="*/ 600075 h 1057275"/>
                    <a:gd name="connsiteX8" fmla="*/ 0 w 1543050"/>
                    <a:gd name="connsiteY8" fmla="*/ 549275 h 1057275"/>
                    <a:gd name="connsiteX0" fmla="*/ 0 w 1543050"/>
                    <a:gd name="connsiteY0" fmla="*/ 549275 h 935518"/>
                    <a:gd name="connsiteX1" fmla="*/ 987425 w 1543050"/>
                    <a:gd name="connsiteY1" fmla="*/ 0 h 935518"/>
                    <a:gd name="connsiteX2" fmla="*/ 1196975 w 1543050"/>
                    <a:gd name="connsiteY2" fmla="*/ 25400 h 935518"/>
                    <a:gd name="connsiteX3" fmla="*/ 1543050 w 1543050"/>
                    <a:gd name="connsiteY3" fmla="*/ 381000 h 935518"/>
                    <a:gd name="connsiteX4" fmla="*/ 1460500 w 1543050"/>
                    <a:gd name="connsiteY4" fmla="*/ 889000 h 935518"/>
                    <a:gd name="connsiteX5" fmla="*/ 1136650 w 1543050"/>
                    <a:gd name="connsiteY5" fmla="*/ 752475 h 935518"/>
                    <a:gd name="connsiteX6" fmla="*/ 698500 w 1543050"/>
                    <a:gd name="connsiteY6" fmla="*/ 742950 h 935518"/>
                    <a:gd name="connsiteX7" fmla="*/ 0 w 1543050"/>
                    <a:gd name="connsiteY7" fmla="*/ 600075 h 935518"/>
                    <a:gd name="connsiteX8" fmla="*/ 0 w 1543050"/>
                    <a:gd name="connsiteY8" fmla="*/ 549275 h 935518"/>
                    <a:gd name="connsiteX0" fmla="*/ 0 w 1543050"/>
                    <a:gd name="connsiteY0" fmla="*/ 549275 h 752475"/>
                    <a:gd name="connsiteX1" fmla="*/ 987425 w 1543050"/>
                    <a:gd name="connsiteY1" fmla="*/ 0 h 752475"/>
                    <a:gd name="connsiteX2" fmla="*/ 1196975 w 1543050"/>
                    <a:gd name="connsiteY2" fmla="*/ 25400 h 752475"/>
                    <a:gd name="connsiteX3" fmla="*/ 1543050 w 1543050"/>
                    <a:gd name="connsiteY3" fmla="*/ 381000 h 752475"/>
                    <a:gd name="connsiteX4" fmla="*/ 1422400 w 1543050"/>
                    <a:gd name="connsiteY4" fmla="*/ 574675 h 752475"/>
                    <a:gd name="connsiteX5" fmla="*/ 1136650 w 1543050"/>
                    <a:gd name="connsiteY5" fmla="*/ 752475 h 752475"/>
                    <a:gd name="connsiteX6" fmla="*/ 698500 w 1543050"/>
                    <a:gd name="connsiteY6" fmla="*/ 742950 h 752475"/>
                    <a:gd name="connsiteX7" fmla="*/ 0 w 1543050"/>
                    <a:gd name="connsiteY7" fmla="*/ 600075 h 752475"/>
                    <a:gd name="connsiteX8" fmla="*/ 0 w 1543050"/>
                    <a:gd name="connsiteY8" fmla="*/ 549275 h 752475"/>
                    <a:gd name="connsiteX0" fmla="*/ 0 w 1543050"/>
                    <a:gd name="connsiteY0" fmla="*/ 549275 h 752475"/>
                    <a:gd name="connsiteX1" fmla="*/ 987425 w 1543050"/>
                    <a:gd name="connsiteY1" fmla="*/ 0 h 752475"/>
                    <a:gd name="connsiteX2" fmla="*/ 1196975 w 1543050"/>
                    <a:gd name="connsiteY2" fmla="*/ 25400 h 752475"/>
                    <a:gd name="connsiteX3" fmla="*/ 1543050 w 1543050"/>
                    <a:gd name="connsiteY3" fmla="*/ 381000 h 752475"/>
                    <a:gd name="connsiteX4" fmla="*/ 1422400 w 1543050"/>
                    <a:gd name="connsiteY4" fmla="*/ 574675 h 752475"/>
                    <a:gd name="connsiteX5" fmla="*/ 1136650 w 1543050"/>
                    <a:gd name="connsiteY5" fmla="*/ 752475 h 752475"/>
                    <a:gd name="connsiteX6" fmla="*/ 698500 w 1543050"/>
                    <a:gd name="connsiteY6" fmla="*/ 742950 h 752475"/>
                    <a:gd name="connsiteX7" fmla="*/ 0 w 1543050"/>
                    <a:gd name="connsiteY7" fmla="*/ 600075 h 752475"/>
                    <a:gd name="connsiteX8" fmla="*/ 0 w 1543050"/>
                    <a:gd name="connsiteY8" fmla="*/ 549275 h 752475"/>
                    <a:gd name="connsiteX0" fmla="*/ 0 w 1543050"/>
                    <a:gd name="connsiteY0" fmla="*/ 549275 h 752475"/>
                    <a:gd name="connsiteX1" fmla="*/ 987425 w 1543050"/>
                    <a:gd name="connsiteY1" fmla="*/ 0 h 752475"/>
                    <a:gd name="connsiteX2" fmla="*/ 1196975 w 1543050"/>
                    <a:gd name="connsiteY2" fmla="*/ 25400 h 752475"/>
                    <a:gd name="connsiteX3" fmla="*/ 1543050 w 1543050"/>
                    <a:gd name="connsiteY3" fmla="*/ 381000 h 752475"/>
                    <a:gd name="connsiteX4" fmla="*/ 1422400 w 1543050"/>
                    <a:gd name="connsiteY4" fmla="*/ 574675 h 752475"/>
                    <a:gd name="connsiteX5" fmla="*/ 1136650 w 1543050"/>
                    <a:gd name="connsiteY5" fmla="*/ 752475 h 752475"/>
                    <a:gd name="connsiteX6" fmla="*/ 698500 w 1543050"/>
                    <a:gd name="connsiteY6" fmla="*/ 742950 h 752475"/>
                    <a:gd name="connsiteX7" fmla="*/ 0 w 1543050"/>
                    <a:gd name="connsiteY7" fmla="*/ 600075 h 752475"/>
                    <a:gd name="connsiteX8" fmla="*/ 0 w 1543050"/>
                    <a:gd name="connsiteY8" fmla="*/ 549275 h 752475"/>
                    <a:gd name="connsiteX0" fmla="*/ 0 w 1543050"/>
                    <a:gd name="connsiteY0" fmla="*/ 549275 h 752549"/>
                    <a:gd name="connsiteX1" fmla="*/ 987425 w 1543050"/>
                    <a:gd name="connsiteY1" fmla="*/ 0 h 752549"/>
                    <a:gd name="connsiteX2" fmla="*/ 1196975 w 1543050"/>
                    <a:gd name="connsiteY2" fmla="*/ 25400 h 752549"/>
                    <a:gd name="connsiteX3" fmla="*/ 1543050 w 1543050"/>
                    <a:gd name="connsiteY3" fmla="*/ 381000 h 752549"/>
                    <a:gd name="connsiteX4" fmla="*/ 1479550 w 1543050"/>
                    <a:gd name="connsiteY4" fmla="*/ 593725 h 752549"/>
                    <a:gd name="connsiteX5" fmla="*/ 1136650 w 1543050"/>
                    <a:gd name="connsiteY5" fmla="*/ 752475 h 752549"/>
                    <a:gd name="connsiteX6" fmla="*/ 698500 w 1543050"/>
                    <a:gd name="connsiteY6" fmla="*/ 742950 h 752549"/>
                    <a:gd name="connsiteX7" fmla="*/ 0 w 1543050"/>
                    <a:gd name="connsiteY7" fmla="*/ 600075 h 752549"/>
                    <a:gd name="connsiteX8" fmla="*/ 0 w 1543050"/>
                    <a:gd name="connsiteY8" fmla="*/ 549275 h 752549"/>
                    <a:gd name="connsiteX0" fmla="*/ 0 w 1543050"/>
                    <a:gd name="connsiteY0" fmla="*/ 549275 h 752549"/>
                    <a:gd name="connsiteX1" fmla="*/ 987425 w 1543050"/>
                    <a:gd name="connsiteY1" fmla="*/ 0 h 752549"/>
                    <a:gd name="connsiteX2" fmla="*/ 1196975 w 1543050"/>
                    <a:gd name="connsiteY2" fmla="*/ 25400 h 752549"/>
                    <a:gd name="connsiteX3" fmla="*/ 1543050 w 1543050"/>
                    <a:gd name="connsiteY3" fmla="*/ 381000 h 752549"/>
                    <a:gd name="connsiteX4" fmla="*/ 1479550 w 1543050"/>
                    <a:gd name="connsiteY4" fmla="*/ 593725 h 752549"/>
                    <a:gd name="connsiteX5" fmla="*/ 1136650 w 1543050"/>
                    <a:gd name="connsiteY5" fmla="*/ 752475 h 752549"/>
                    <a:gd name="connsiteX6" fmla="*/ 698500 w 1543050"/>
                    <a:gd name="connsiteY6" fmla="*/ 742950 h 752549"/>
                    <a:gd name="connsiteX7" fmla="*/ 0 w 1543050"/>
                    <a:gd name="connsiteY7" fmla="*/ 600075 h 752549"/>
                    <a:gd name="connsiteX8" fmla="*/ 0 w 1543050"/>
                    <a:gd name="connsiteY8" fmla="*/ 549275 h 752549"/>
                    <a:gd name="connsiteX0" fmla="*/ 0 w 1543050"/>
                    <a:gd name="connsiteY0" fmla="*/ 549275 h 752549"/>
                    <a:gd name="connsiteX1" fmla="*/ 987425 w 1543050"/>
                    <a:gd name="connsiteY1" fmla="*/ 0 h 752549"/>
                    <a:gd name="connsiteX2" fmla="*/ 1196975 w 1543050"/>
                    <a:gd name="connsiteY2" fmla="*/ 25400 h 752549"/>
                    <a:gd name="connsiteX3" fmla="*/ 1543050 w 1543050"/>
                    <a:gd name="connsiteY3" fmla="*/ 381000 h 752549"/>
                    <a:gd name="connsiteX4" fmla="*/ 1479550 w 1543050"/>
                    <a:gd name="connsiteY4" fmla="*/ 593725 h 752549"/>
                    <a:gd name="connsiteX5" fmla="*/ 1136650 w 1543050"/>
                    <a:gd name="connsiteY5" fmla="*/ 752475 h 752549"/>
                    <a:gd name="connsiteX6" fmla="*/ 698500 w 1543050"/>
                    <a:gd name="connsiteY6" fmla="*/ 742950 h 752549"/>
                    <a:gd name="connsiteX7" fmla="*/ 0 w 1543050"/>
                    <a:gd name="connsiteY7" fmla="*/ 600075 h 752549"/>
                    <a:gd name="connsiteX8" fmla="*/ 0 w 1543050"/>
                    <a:gd name="connsiteY8" fmla="*/ 549275 h 752549"/>
                    <a:gd name="connsiteX0" fmla="*/ 0 w 1660525"/>
                    <a:gd name="connsiteY0" fmla="*/ 549275 h 752549"/>
                    <a:gd name="connsiteX1" fmla="*/ 987425 w 1660525"/>
                    <a:gd name="connsiteY1" fmla="*/ 0 h 752549"/>
                    <a:gd name="connsiteX2" fmla="*/ 1196975 w 1660525"/>
                    <a:gd name="connsiteY2" fmla="*/ 25400 h 752549"/>
                    <a:gd name="connsiteX3" fmla="*/ 1660525 w 1660525"/>
                    <a:gd name="connsiteY3" fmla="*/ 349250 h 752549"/>
                    <a:gd name="connsiteX4" fmla="*/ 1479550 w 1660525"/>
                    <a:gd name="connsiteY4" fmla="*/ 593725 h 752549"/>
                    <a:gd name="connsiteX5" fmla="*/ 1136650 w 1660525"/>
                    <a:gd name="connsiteY5" fmla="*/ 752475 h 752549"/>
                    <a:gd name="connsiteX6" fmla="*/ 698500 w 1660525"/>
                    <a:gd name="connsiteY6" fmla="*/ 742950 h 752549"/>
                    <a:gd name="connsiteX7" fmla="*/ 0 w 1660525"/>
                    <a:gd name="connsiteY7" fmla="*/ 600075 h 752549"/>
                    <a:gd name="connsiteX8" fmla="*/ 0 w 1660525"/>
                    <a:gd name="connsiteY8" fmla="*/ 549275 h 752549"/>
                    <a:gd name="connsiteX0" fmla="*/ 0 w 1660525"/>
                    <a:gd name="connsiteY0" fmla="*/ 523875 h 727149"/>
                    <a:gd name="connsiteX1" fmla="*/ 993775 w 1660525"/>
                    <a:gd name="connsiteY1" fmla="*/ 3175 h 727149"/>
                    <a:gd name="connsiteX2" fmla="*/ 1196975 w 1660525"/>
                    <a:gd name="connsiteY2" fmla="*/ 0 h 727149"/>
                    <a:gd name="connsiteX3" fmla="*/ 1660525 w 1660525"/>
                    <a:gd name="connsiteY3" fmla="*/ 323850 h 727149"/>
                    <a:gd name="connsiteX4" fmla="*/ 1479550 w 1660525"/>
                    <a:gd name="connsiteY4" fmla="*/ 568325 h 727149"/>
                    <a:gd name="connsiteX5" fmla="*/ 1136650 w 1660525"/>
                    <a:gd name="connsiteY5" fmla="*/ 727075 h 727149"/>
                    <a:gd name="connsiteX6" fmla="*/ 698500 w 1660525"/>
                    <a:gd name="connsiteY6" fmla="*/ 717550 h 727149"/>
                    <a:gd name="connsiteX7" fmla="*/ 0 w 1660525"/>
                    <a:gd name="connsiteY7" fmla="*/ 574675 h 727149"/>
                    <a:gd name="connsiteX8" fmla="*/ 0 w 1660525"/>
                    <a:gd name="connsiteY8" fmla="*/ 523875 h 727149"/>
                    <a:gd name="connsiteX0" fmla="*/ 0 w 1660525"/>
                    <a:gd name="connsiteY0" fmla="*/ 523875 h 727648"/>
                    <a:gd name="connsiteX1" fmla="*/ 993775 w 1660525"/>
                    <a:gd name="connsiteY1" fmla="*/ 3175 h 727648"/>
                    <a:gd name="connsiteX2" fmla="*/ 1196975 w 1660525"/>
                    <a:gd name="connsiteY2" fmla="*/ 0 h 727648"/>
                    <a:gd name="connsiteX3" fmla="*/ 1660525 w 1660525"/>
                    <a:gd name="connsiteY3" fmla="*/ 323850 h 727648"/>
                    <a:gd name="connsiteX4" fmla="*/ 1568450 w 1660525"/>
                    <a:gd name="connsiteY4" fmla="*/ 577850 h 727648"/>
                    <a:gd name="connsiteX5" fmla="*/ 1136650 w 1660525"/>
                    <a:gd name="connsiteY5" fmla="*/ 727075 h 727648"/>
                    <a:gd name="connsiteX6" fmla="*/ 698500 w 1660525"/>
                    <a:gd name="connsiteY6" fmla="*/ 717550 h 727648"/>
                    <a:gd name="connsiteX7" fmla="*/ 0 w 1660525"/>
                    <a:gd name="connsiteY7" fmla="*/ 574675 h 727648"/>
                    <a:gd name="connsiteX8" fmla="*/ 0 w 1660525"/>
                    <a:gd name="connsiteY8" fmla="*/ 523875 h 727648"/>
                    <a:gd name="connsiteX0" fmla="*/ 0 w 1689100"/>
                    <a:gd name="connsiteY0" fmla="*/ 523875 h 727648"/>
                    <a:gd name="connsiteX1" fmla="*/ 993775 w 1689100"/>
                    <a:gd name="connsiteY1" fmla="*/ 3175 h 727648"/>
                    <a:gd name="connsiteX2" fmla="*/ 1196975 w 1689100"/>
                    <a:gd name="connsiteY2" fmla="*/ 0 h 727648"/>
                    <a:gd name="connsiteX3" fmla="*/ 1689100 w 1689100"/>
                    <a:gd name="connsiteY3" fmla="*/ 393700 h 727648"/>
                    <a:gd name="connsiteX4" fmla="*/ 1568450 w 1689100"/>
                    <a:gd name="connsiteY4" fmla="*/ 577850 h 727648"/>
                    <a:gd name="connsiteX5" fmla="*/ 1136650 w 1689100"/>
                    <a:gd name="connsiteY5" fmla="*/ 727075 h 727648"/>
                    <a:gd name="connsiteX6" fmla="*/ 698500 w 1689100"/>
                    <a:gd name="connsiteY6" fmla="*/ 717550 h 727648"/>
                    <a:gd name="connsiteX7" fmla="*/ 0 w 1689100"/>
                    <a:gd name="connsiteY7" fmla="*/ 574675 h 727648"/>
                    <a:gd name="connsiteX8" fmla="*/ 0 w 1689100"/>
                    <a:gd name="connsiteY8" fmla="*/ 523875 h 727648"/>
                    <a:gd name="connsiteX0" fmla="*/ 0 w 1689100"/>
                    <a:gd name="connsiteY0" fmla="*/ 523875 h 727648"/>
                    <a:gd name="connsiteX1" fmla="*/ 993775 w 1689100"/>
                    <a:gd name="connsiteY1" fmla="*/ 3175 h 727648"/>
                    <a:gd name="connsiteX2" fmla="*/ 1196975 w 1689100"/>
                    <a:gd name="connsiteY2" fmla="*/ 0 h 727648"/>
                    <a:gd name="connsiteX3" fmla="*/ 1689100 w 1689100"/>
                    <a:gd name="connsiteY3" fmla="*/ 393700 h 727648"/>
                    <a:gd name="connsiteX4" fmla="*/ 1568450 w 1689100"/>
                    <a:gd name="connsiteY4" fmla="*/ 577850 h 727648"/>
                    <a:gd name="connsiteX5" fmla="*/ 1136650 w 1689100"/>
                    <a:gd name="connsiteY5" fmla="*/ 727075 h 727648"/>
                    <a:gd name="connsiteX6" fmla="*/ 698500 w 1689100"/>
                    <a:gd name="connsiteY6" fmla="*/ 717550 h 727648"/>
                    <a:gd name="connsiteX7" fmla="*/ 0 w 1689100"/>
                    <a:gd name="connsiteY7" fmla="*/ 574675 h 727648"/>
                    <a:gd name="connsiteX8" fmla="*/ 0 w 1689100"/>
                    <a:gd name="connsiteY8" fmla="*/ 523875 h 727648"/>
                    <a:gd name="connsiteX0" fmla="*/ 0 w 1689100"/>
                    <a:gd name="connsiteY0" fmla="*/ 523875 h 727648"/>
                    <a:gd name="connsiteX1" fmla="*/ 993775 w 1689100"/>
                    <a:gd name="connsiteY1" fmla="*/ 3175 h 727648"/>
                    <a:gd name="connsiteX2" fmla="*/ 1196975 w 1689100"/>
                    <a:gd name="connsiteY2" fmla="*/ 0 h 727648"/>
                    <a:gd name="connsiteX3" fmla="*/ 1689100 w 1689100"/>
                    <a:gd name="connsiteY3" fmla="*/ 393700 h 727648"/>
                    <a:gd name="connsiteX4" fmla="*/ 1568450 w 1689100"/>
                    <a:gd name="connsiteY4" fmla="*/ 577850 h 727648"/>
                    <a:gd name="connsiteX5" fmla="*/ 1136650 w 1689100"/>
                    <a:gd name="connsiteY5" fmla="*/ 727075 h 727648"/>
                    <a:gd name="connsiteX6" fmla="*/ 698500 w 1689100"/>
                    <a:gd name="connsiteY6" fmla="*/ 717550 h 727648"/>
                    <a:gd name="connsiteX7" fmla="*/ 0 w 1689100"/>
                    <a:gd name="connsiteY7" fmla="*/ 574675 h 727648"/>
                    <a:gd name="connsiteX8" fmla="*/ 0 w 1689100"/>
                    <a:gd name="connsiteY8" fmla="*/ 523875 h 727648"/>
                    <a:gd name="connsiteX0" fmla="*/ 0 w 1689100"/>
                    <a:gd name="connsiteY0" fmla="*/ 520700 h 724473"/>
                    <a:gd name="connsiteX1" fmla="*/ 993775 w 1689100"/>
                    <a:gd name="connsiteY1" fmla="*/ 0 h 724473"/>
                    <a:gd name="connsiteX2" fmla="*/ 1209675 w 1689100"/>
                    <a:gd name="connsiteY2" fmla="*/ 47625 h 724473"/>
                    <a:gd name="connsiteX3" fmla="*/ 1689100 w 1689100"/>
                    <a:gd name="connsiteY3" fmla="*/ 390525 h 724473"/>
                    <a:gd name="connsiteX4" fmla="*/ 1568450 w 1689100"/>
                    <a:gd name="connsiteY4" fmla="*/ 574675 h 724473"/>
                    <a:gd name="connsiteX5" fmla="*/ 1136650 w 1689100"/>
                    <a:gd name="connsiteY5" fmla="*/ 723900 h 724473"/>
                    <a:gd name="connsiteX6" fmla="*/ 698500 w 1689100"/>
                    <a:gd name="connsiteY6" fmla="*/ 714375 h 724473"/>
                    <a:gd name="connsiteX7" fmla="*/ 0 w 1689100"/>
                    <a:gd name="connsiteY7" fmla="*/ 571500 h 724473"/>
                    <a:gd name="connsiteX8" fmla="*/ 0 w 1689100"/>
                    <a:gd name="connsiteY8" fmla="*/ 520700 h 724473"/>
                    <a:gd name="connsiteX0" fmla="*/ 0 w 1689100"/>
                    <a:gd name="connsiteY0" fmla="*/ 473075 h 676848"/>
                    <a:gd name="connsiteX1" fmla="*/ 1000125 w 1689100"/>
                    <a:gd name="connsiteY1" fmla="*/ 12700 h 676848"/>
                    <a:gd name="connsiteX2" fmla="*/ 1209675 w 1689100"/>
                    <a:gd name="connsiteY2" fmla="*/ 0 h 676848"/>
                    <a:gd name="connsiteX3" fmla="*/ 1689100 w 1689100"/>
                    <a:gd name="connsiteY3" fmla="*/ 342900 h 676848"/>
                    <a:gd name="connsiteX4" fmla="*/ 1568450 w 1689100"/>
                    <a:gd name="connsiteY4" fmla="*/ 527050 h 676848"/>
                    <a:gd name="connsiteX5" fmla="*/ 1136650 w 1689100"/>
                    <a:gd name="connsiteY5" fmla="*/ 676275 h 676848"/>
                    <a:gd name="connsiteX6" fmla="*/ 698500 w 1689100"/>
                    <a:gd name="connsiteY6" fmla="*/ 666750 h 676848"/>
                    <a:gd name="connsiteX7" fmla="*/ 0 w 1689100"/>
                    <a:gd name="connsiteY7" fmla="*/ 523875 h 676848"/>
                    <a:gd name="connsiteX8" fmla="*/ 0 w 1689100"/>
                    <a:gd name="connsiteY8" fmla="*/ 473075 h 676848"/>
                    <a:gd name="connsiteX0" fmla="*/ 351776 w 1689100"/>
                    <a:gd name="connsiteY0" fmla="*/ 412101 h 676848"/>
                    <a:gd name="connsiteX1" fmla="*/ 1000125 w 1689100"/>
                    <a:gd name="connsiteY1" fmla="*/ 12700 h 676848"/>
                    <a:gd name="connsiteX2" fmla="*/ 1209675 w 1689100"/>
                    <a:gd name="connsiteY2" fmla="*/ 0 h 676848"/>
                    <a:gd name="connsiteX3" fmla="*/ 1689100 w 1689100"/>
                    <a:gd name="connsiteY3" fmla="*/ 342900 h 676848"/>
                    <a:gd name="connsiteX4" fmla="*/ 1568450 w 1689100"/>
                    <a:gd name="connsiteY4" fmla="*/ 527050 h 676848"/>
                    <a:gd name="connsiteX5" fmla="*/ 1136650 w 1689100"/>
                    <a:gd name="connsiteY5" fmla="*/ 676275 h 676848"/>
                    <a:gd name="connsiteX6" fmla="*/ 698500 w 1689100"/>
                    <a:gd name="connsiteY6" fmla="*/ 666750 h 676848"/>
                    <a:gd name="connsiteX7" fmla="*/ 0 w 1689100"/>
                    <a:gd name="connsiteY7" fmla="*/ 523875 h 676848"/>
                    <a:gd name="connsiteX8" fmla="*/ 351776 w 1689100"/>
                    <a:gd name="connsiteY8" fmla="*/ 412101 h 676848"/>
                    <a:gd name="connsiteX0" fmla="*/ 0 w 1337324"/>
                    <a:gd name="connsiteY0" fmla="*/ 412101 h 676848"/>
                    <a:gd name="connsiteX1" fmla="*/ 648349 w 1337324"/>
                    <a:gd name="connsiteY1" fmla="*/ 12700 h 676848"/>
                    <a:gd name="connsiteX2" fmla="*/ 857899 w 1337324"/>
                    <a:gd name="connsiteY2" fmla="*/ 0 h 676848"/>
                    <a:gd name="connsiteX3" fmla="*/ 1337324 w 1337324"/>
                    <a:gd name="connsiteY3" fmla="*/ 342900 h 676848"/>
                    <a:gd name="connsiteX4" fmla="*/ 1216674 w 1337324"/>
                    <a:gd name="connsiteY4" fmla="*/ 527050 h 676848"/>
                    <a:gd name="connsiteX5" fmla="*/ 784874 w 1337324"/>
                    <a:gd name="connsiteY5" fmla="*/ 676275 h 676848"/>
                    <a:gd name="connsiteX6" fmla="*/ 346724 w 1337324"/>
                    <a:gd name="connsiteY6" fmla="*/ 666750 h 676848"/>
                    <a:gd name="connsiteX7" fmla="*/ 18761 w 1337324"/>
                    <a:gd name="connsiteY7" fmla="*/ 530910 h 676848"/>
                    <a:gd name="connsiteX8" fmla="*/ 0 w 1337324"/>
                    <a:gd name="connsiteY8" fmla="*/ 412101 h 676848"/>
                    <a:gd name="connsiteX0" fmla="*/ 0 w 1337324"/>
                    <a:gd name="connsiteY0" fmla="*/ 412101 h 676848"/>
                    <a:gd name="connsiteX1" fmla="*/ 648349 w 1337324"/>
                    <a:gd name="connsiteY1" fmla="*/ 12700 h 676848"/>
                    <a:gd name="connsiteX2" fmla="*/ 857899 w 1337324"/>
                    <a:gd name="connsiteY2" fmla="*/ 0 h 676848"/>
                    <a:gd name="connsiteX3" fmla="*/ 1337324 w 1337324"/>
                    <a:gd name="connsiteY3" fmla="*/ 342900 h 676848"/>
                    <a:gd name="connsiteX4" fmla="*/ 1216674 w 1337324"/>
                    <a:gd name="connsiteY4" fmla="*/ 527050 h 676848"/>
                    <a:gd name="connsiteX5" fmla="*/ 784874 w 1337324"/>
                    <a:gd name="connsiteY5" fmla="*/ 676275 h 676848"/>
                    <a:gd name="connsiteX6" fmla="*/ 346724 w 1337324"/>
                    <a:gd name="connsiteY6" fmla="*/ 666750 h 676848"/>
                    <a:gd name="connsiteX7" fmla="*/ 18761 w 1337324"/>
                    <a:gd name="connsiteY7" fmla="*/ 530910 h 676848"/>
                    <a:gd name="connsiteX8" fmla="*/ 0 w 1337324"/>
                    <a:gd name="connsiteY8" fmla="*/ 412101 h 676848"/>
                    <a:gd name="connsiteX0" fmla="*/ 295 w 1337619"/>
                    <a:gd name="connsiteY0" fmla="*/ 412101 h 676848"/>
                    <a:gd name="connsiteX1" fmla="*/ 648644 w 1337619"/>
                    <a:gd name="connsiteY1" fmla="*/ 12700 h 676848"/>
                    <a:gd name="connsiteX2" fmla="*/ 858194 w 1337619"/>
                    <a:gd name="connsiteY2" fmla="*/ 0 h 676848"/>
                    <a:gd name="connsiteX3" fmla="*/ 1337619 w 1337619"/>
                    <a:gd name="connsiteY3" fmla="*/ 342900 h 676848"/>
                    <a:gd name="connsiteX4" fmla="*/ 1216969 w 1337619"/>
                    <a:gd name="connsiteY4" fmla="*/ 527050 h 676848"/>
                    <a:gd name="connsiteX5" fmla="*/ 785169 w 1337619"/>
                    <a:gd name="connsiteY5" fmla="*/ 676275 h 676848"/>
                    <a:gd name="connsiteX6" fmla="*/ 347019 w 1337619"/>
                    <a:gd name="connsiteY6" fmla="*/ 666750 h 676848"/>
                    <a:gd name="connsiteX7" fmla="*/ 19056 w 1337619"/>
                    <a:gd name="connsiteY7" fmla="*/ 530910 h 676848"/>
                    <a:gd name="connsiteX8" fmla="*/ 295 w 1337619"/>
                    <a:gd name="connsiteY8" fmla="*/ 412101 h 676848"/>
                    <a:gd name="connsiteX0" fmla="*/ 0 w 1337324"/>
                    <a:gd name="connsiteY0" fmla="*/ 412101 h 676848"/>
                    <a:gd name="connsiteX1" fmla="*/ 648349 w 1337324"/>
                    <a:gd name="connsiteY1" fmla="*/ 12700 h 676848"/>
                    <a:gd name="connsiteX2" fmla="*/ 857899 w 1337324"/>
                    <a:gd name="connsiteY2" fmla="*/ 0 h 676848"/>
                    <a:gd name="connsiteX3" fmla="*/ 1337324 w 1337324"/>
                    <a:gd name="connsiteY3" fmla="*/ 342900 h 676848"/>
                    <a:gd name="connsiteX4" fmla="*/ 1216674 w 1337324"/>
                    <a:gd name="connsiteY4" fmla="*/ 527050 h 676848"/>
                    <a:gd name="connsiteX5" fmla="*/ 784874 w 1337324"/>
                    <a:gd name="connsiteY5" fmla="*/ 676275 h 676848"/>
                    <a:gd name="connsiteX6" fmla="*/ 346724 w 1337324"/>
                    <a:gd name="connsiteY6" fmla="*/ 666750 h 676848"/>
                    <a:gd name="connsiteX7" fmla="*/ 18761 w 1337324"/>
                    <a:gd name="connsiteY7" fmla="*/ 530910 h 676848"/>
                    <a:gd name="connsiteX8" fmla="*/ 0 w 1337324"/>
                    <a:gd name="connsiteY8" fmla="*/ 412101 h 676848"/>
                    <a:gd name="connsiteX0" fmla="*/ 2645 w 1339969"/>
                    <a:gd name="connsiteY0" fmla="*/ 412101 h 676848"/>
                    <a:gd name="connsiteX1" fmla="*/ 650994 w 1339969"/>
                    <a:gd name="connsiteY1" fmla="*/ 12700 h 676848"/>
                    <a:gd name="connsiteX2" fmla="*/ 860544 w 1339969"/>
                    <a:gd name="connsiteY2" fmla="*/ 0 h 676848"/>
                    <a:gd name="connsiteX3" fmla="*/ 1339969 w 1339969"/>
                    <a:gd name="connsiteY3" fmla="*/ 342900 h 676848"/>
                    <a:gd name="connsiteX4" fmla="*/ 1219319 w 1339969"/>
                    <a:gd name="connsiteY4" fmla="*/ 527050 h 676848"/>
                    <a:gd name="connsiteX5" fmla="*/ 787519 w 1339969"/>
                    <a:gd name="connsiteY5" fmla="*/ 676275 h 676848"/>
                    <a:gd name="connsiteX6" fmla="*/ 349369 w 1339969"/>
                    <a:gd name="connsiteY6" fmla="*/ 666750 h 676848"/>
                    <a:gd name="connsiteX7" fmla="*/ 21406 w 1339969"/>
                    <a:gd name="connsiteY7" fmla="*/ 530910 h 676848"/>
                    <a:gd name="connsiteX8" fmla="*/ 2645 w 1339969"/>
                    <a:gd name="connsiteY8" fmla="*/ 412101 h 676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39969" h="676848">
                      <a:moveTo>
                        <a:pt x="2645" y="412101"/>
                      </a:moveTo>
                      <a:cubicBezTo>
                        <a:pt x="2645" y="254286"/>
                        <a:pt x="493179" y="12700"/>
                        <a:pt x="650994" y="12700"/>
                      </a:cubicBezTo>
                      <a:lnTo>
                        <a:pt x="860544" y="0"/>
                      </a:lnTo>
                      <a:cubicBezTo>
                        <a:pt x="1018359" y="0"/>
                        <a:pt x="1339969" y="185085"/>
                        <a:pt x="1339969" y="342900"/>
                      </a:cubicBezTo>
                      <a:cubicBezTo>
                        <a:pt x="1334677" y="369358"/>
                        <a:pt x="1329386" y="383117"/>
                        <a:pt x="1219319" y="527050"/>
                      </a:cubicBezTo>
                      <a:cubicBezTo>
                        <a:pt x="1016119" y="694390"/>
                        <a:pt x="945334" y="676275"/>
                        <a:pt x="787519" y="676275"/>
                      </a:cubicBezTo>
                      <a:lnTo>
                        <a:pt x="349369" y="666750"/>
                      </a:lnTo>
                      <a:cubicBezTo>
                        <a:pt x="191554" y="666750"/>
                        <a:pt x="124594" y="669964"/>
                        <a:pt x="21406" y="530910"/>
                      </a:cubicBezTo>
                      <a:cubicBezTo>
                        <a:pt x="-1264" y="491307"/>
                        <a:pt x="-2827" y="451704"/>
                        <a:pt x="2645" y="41210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4479925" y="3397911"/>
                  <a:ext cx="130175" cy="647881"/>
                  <a:chOff x="5565775" y="3543300"/>
                  <a:chExt cx="130175" cy="647881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 flipH="1">
                    <a:off x="5565775" y="3543300"/>
                    <a:ext cx="130175" cy="26987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Connector 10"/>
                  <p:cNvCxnSpPr/>
                  <p:nvPr/>
                </p:nvCxnSpPr>
                <p:spPr>
                  <a:xfrm>
                    <a:off x="5565775" y="3794918"/>
                    <a:ext cx="114300" cy="1460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 flipH="1">
                    <a:off x="5610224" y="3930831"/>
                    <a:ext cx="65088" cy="2603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/>
              </p:nvGrpSpPr>
              <p:grpSpPr>
                <a:xfrm rot="1176284">
                  <a:off x="4208114" y="3343344"/>
                  <a:ext cx="164821" cy="820314"/>
                  <a:chOff x="5565775" y="3543300"/>
                  <a:chExt cx="130175" cy="647881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5565775" y="3543300"/>
                    <a:ext cx="130175" cy="26987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565775" y="3794918"/>
                    <a:ext cx="114300" cy="1460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5610224" y="3930831"/>
                    <a:ext cx="65088" cy="2603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 rot="1978670">
                  <a:off x="3918000" y="3293663"/>
                  <a:ext cx="181335" cy="902504"/>
                  <a:chOff x="5565775" y="3543300"/>
                  <a:chExt cx="130175" cy="647881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5565775" y="3543300"/>
                    <a:ext cx="130175" cy="26987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5565775" y="3794918"/>
                    <a:ext cx="114300" cy="1460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5610224" y="3930831"/>
                    <a:ext cx="65088" cy="26035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Oval 22"/>
                <p:cNvSpPr/>
                <p:nvPr/>
              </p:nvSpPr>
              <p:spPr>
                <a:xfrm>
                  <a:off x="4844619" y="2988551"/>
                  <a:ext cx="165531" cy="16553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Arc 23"/>
                <p:cNvSpPr/>
                <p:nvPr/>
              </p:nvSpPr>
              <p:spPr>
                <a:xfrm rot="10579864">
                  <a:off x="4785548" y="3192724"/>
                  <a:ext cx="241716" cy="241716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6854532" y="2485568"/>
                <a:ext cx="1375068" cy="2326796"/>
                <a:chOff x="6867232" y="2546350"/>
                <a:chExt cx="834811" cy="1412610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 rot="2344872" flipH="1">
                  <a:off x="6867232" y="3089217"/>
                  <a:ext cx="215676" cy="513704"/>
                  <a:chOff x="7399493" y="3154065"/>
                  <a:chExt cx="215676" cy="513704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 rot="3068858" flipV="1">
                    <a:off x="7472019" y="3090105"/>
                    <a:ext cx="70623" cy="21567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>
                    <a:off x="7492355" y="3154065"/>
                    <a:ext cx="114300" cy="5137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/>
                <p:cNvGrpSpPr/>
                <p:nvPr/>
              </p:nvGrpSpPr>
              <p:grpSpPr>
                <a:xfrm rot="19255128">
                  <a:off x="7486367" y="3100010"/>
                  <a:ext cx="215676" cy="513704"/>
                  <a:chOff x="7399493" y="3154065"/>
                  <a:chExt cx="215676" cy="513704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 rot="3068858" flipV="1">
                    <a:off x="7472019" y="3090105"/>
                    <a:ext cx="70623" cy="215676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7492355" y="3154065"/>
                    <a:ext cx="114300" cy="5137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Rounded Rectangle 49"/>
                <p:cNvSpPr/>
                <p:nvPr/>
              </p:nvSpPr>
              <p:spPr>
                <a:xfrm>
                  <a:off x="7118350" y="2546350"/>
                  <a:ext cx="336550" cy="10932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7097331" y="2747251"/>
                  <a:ext cx="165531" cy="16553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310388" y="2747250"/>
                  <a:ext cx="165531" cy="165531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rot="10579864">
                  <a:off x="7205698" y="2843766"/>
                  <a:ext cx="241716" cy="241716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7348098" y="3438113"/>
                  <a:ext cx="155575" cy="520847"/>
                  <a:chOff x="7454900" y="3154082"/>
                  <a:chExt cx="155575" cy="520847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 flipV="1">
                    <a:off x="7454900" y="3154082"/>
                    <a:ext cx="155575" cy="13204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7489032" y="3161225"/>
                    <a:ext cx="114300" cy="5137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 rot="19728352">
                  <a:off x="7471736" y="3243709"/>
                  <a:ext cx="155575" cy="520847"/>
                  <a:chOff x="7454900" y="3154082"/>
                  <a:chExt cx="155575" cy="520847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 flipV="1">
                    <a:off x="7454900" y="3154082"/>
                    <a:ext cx="155575" cy="13204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H="1">
                    <a:off x="7489032" y="3161225"/>
                    <a:ext cx="114300" cy="5137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 flipH="1">
                  <a:off x="7076555" y="3438113"/>
                  <a:ext cx="155575" cy="520847"/>
                  <a:chOff x="7454900" y="3154082"/>
                  <a:chExt cx="155575" cy="520847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 flipV="1">
                    <a:off x="7454900" y="3154082"/>
                    <a:ext cx="155575" cy="13204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7489032" y="3161225"/>
                    <a:ext cx="114300" cy="5137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/>
                <p:cNvGrpSpPr/>
                <p:nvPr/>
              </p:nvGrpSpPr>
              <p:grpSpPr>
                <a:xfrm rot="1871648" flipH="1">
                  <a:off x="6944015" y="3248461"/>
                  <a:ext cx="155575" cy="520847"/>
                  <a:chOff x="7454900" y="3154082"/>
                  <a:chExt cx="155575" cy="520847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 flipV="1">
                    <a:off x="7454900" y="3154082"/>
                    <a:ext cx="155575" cy="132043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7489032" y="3161225"/>
                    <a:ext cx="114300" cy="5137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7" name="TextBox 76"/>
            <p:cNvSpPr txBox="1"/>
            <p:nvPr/>
          </p:nvSpPr>
          <p:spPr>
            <a:xfrm>
              <a:off x="7519665" y="2197191"/>
              <a:ext cx="826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FRONT</a:t>
              </a:r>
              <a:endParaRPr lang="en-GB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638842" y="2192454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SIDE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1429132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Yes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4400" dirty="0" smtClean="0">
                <a:solidFill>
                  <a:schemeClr val="tx1"/>
                </a:solidFill>
              </a:rPr>
              <a:t>Does the abdomen end in pincer-like parts?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No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77307" y="2848311"/>
            <a:ext cx="3837387" cy="1161379"/>
            <a:chOff x="5594350" y="2908300"/>
            <a:chExt cx="2968336" cy="898362"/>
          </a:xfrm>
          <a:solidFill>
            <a:schemeClr val="accent2">
              <a:lumMod val="50000"/>
            </a:scheme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5594350" y="2908300"/>
              <a:ext cx="2968336" cy="898362"/>
              <a:chOff x="5594350" y="2908300"/>
              <a:chExt cx="2968336" cy="89836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5594350" y="3049424"/>
                <a:ext cx="825500" cy="616112"/>
                <a:chOff x="5594350" y="3016250"/>
                <a:chExt cx="914400" cy="682462"/>
              </a:xfrm>
              <a:grpFill/>
            </p:grpSpPr>
            <p:sp>
              <p:nvSpPr>
                <p:cNvPr id="5" name="Moon 4"/>
                <p:cNvSpPr/>
                <p:nvPr/>
              </p:nvSpPr>
              <p:spPr>
                <a:xfrm rot="7251703">
                  <a:off x="5822950" y="2787650"/>
                  <a:ext cx="457200" cy="914400"/>
                </a:xfrm>
                <a:prstGeom prst="moon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Moon 6"/>
                <p:cNvSpPr/>
                <p:nvPr/>
              </p:nvSpPr>
              <p:spPr>
                <a:xfrm rot="14348297" flipV="1">
                  <a:off x="5822950" y="3012912"/>
                  <a:ext cx="457200" cy="914400"/>
                </a:xfrm>
                <a:prstGeom prst="moon">
                  <a:avLst/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" name="Trapezoid 1"/>
              <p:cNvSpPr/>
              <p:nvPr/>
            </p:nvSpPr>
            <p:spPr>
              <a:xfrm rot="16200000">
                <a:off x="6884780" y="2128756"/>
                <a:ext cx="898362" cy="2457450"/>
              </a:xfrm>
              <a:prstGeom prst="trapezoid">
                <a:avLst>
                  <a:gd name="adj" fmla="val 12984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Straight Connector 10"/>
            <p:cNvCxnSpPr>
              <a:stCxn id="2" idx="3"/>
              <a:endCxn id="2" idx="1"/>
            </p:cNvCxnSpPr>
            <p:nvPr/>
          </p:nvCxnSpPr>
          <p:spPr>
            <a:xfrm>
              <a:off x="7333961" y="2966622"/>
              <a:ext cx="0" cy="781718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943436" y="2996116"/>
              <a:ext cx="0" cy="722728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30686" y="3007146"/>
              <a:ext cx="0" cy="722728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737186" y="2948156"/>
              <a:ext cx="0" cy="80018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49936" y="2918660"/>
              <a:ext cx="0" cy="85959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596119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Piercing or Sucking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3400" dirty="0" smtClean="0">
                <a:solidFill>
                  <a:schemeClr val="tx1"/>
                </a:solidFill>
              </a:rPr>
              <a:t>Does it have piercing and sucking mouthparts or chewing mouthparts?</a:t>
            </a:r>
            <a:endParaRPr lang="en-GB" sz="34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Chewing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97493" y="2363683"/>
            <a:ext cx="3997014" cy="3807814"/>
            <a:chOff x="4033798" y="2363683"/>
            <a:chExt cx="3997014" cy="3807814"/>
          </a:xfrm>
        </p:grpSpPr>
        <p:grpSp>
          <p:nvGrpSpPr>
            <p:cNvPr id="14" name="Group 13"/>
            <p:cNvGrpSpPr/>
            <p:nvPr/>
          </p:nvGrpSpPr>
          <p:grpSpPr>
            <a:xfrm>
              <a:off x="4033798" y="2363683"/>
              <a:ext cx="2298269" cy="3807814"/>
              <a:chOff x="5659211" y="1961890"/>
              <a:chExt cx="1895779" cy="314096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659211" y="2257425"/>
                <a:ext cx="962677" cy="2845426"/>
                <a:chOff x="5659211" y="2257425"/>
                <a:chExt cx="962677" cy="2845426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6457945" y="3451263"/>
                  <a:ext cx="95254" cy="1651588"/>
                  <a:chOff x="6457945" y="3451263"/>
                  <a:chExt cx="95254" cy="1651588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8" name="Trapezoid 7"/>
                  <p:cNvSpPr/>
                  <p:nvPr/>
                </p:nvSpPr>
                <p:spPr>
                  <a:xfrm rot="10800000">
                    <a:off x="6457948" y="3451263"/>
                    <a:ext cx="95251" cy="1216152"/>
                  </a:xfrm>
                  <a:prstGeom prst="trapezoid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Trapezoid 8"/>
                  <p:cNvSpPr/>
                  <p:nvPr/>
                </p:nvSpPr>
                <p:spPr>
                  <a:xfrm rot="10800000">
                    <a:off x="6457947" y="4289961"/>
                    <a:ext cx="95251" cy="541927"/>
                  </a:xfrm>
                  <a:prstGeom prst="trapezoid">
                    <a:avLst/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Trapezoid 9"/>
                  <p:cNvSpPr/>
                  <p:nvPr/>
                </p:nvSpPr>
                <p:spPr>
                  <a:xfrm rot="10800000">
                    <a:off x="6457945" y="4560924"/>
                    <a:ext cx="95251" cy="541927"/>
                  </a:xfrm>
                  <a:prstGeom prst="trapezoid">
                    <a:avLst>
                      <a:gd name="adj" fmla="val 40000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5659211" y="2257425"/>
                  <a:ext cx="962677" cy="1239838"/>
                  <a:chOff x="5659211" y="2257425"/>
                  <a:chExt cx="962677" cy="1239838"/>
                </a:xfrm>
              </p:grpSpPr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5659211" y="2387600"/>
                    <a:ext cx="962677" cy="1109663"/>
                  </a:xfrm>
                  <a:custGeom>
                    <a:avLst/>
                    <a:gdLst>
                      <a:gd name="connsiteX0" fmla="*/ 0 w 914400"/>
                      <a:gd name="connsiteY0" fmla="*/ 152403 h 914400"/>
                      <a:gd name="connsiteX1" fmla="*/ 152403 w 914400"/>
                      <a:gd name="connsiteY1" fmla="*/ 0 h 914400"/>
                      <a:gd name="connsiteX2" fmla="*/ 761997 w 914400"/>
                      <a:gd name="connsiteY2" fmla="*/ 0 h 914400"/>
                      <a:gd name="connsiteX3" fmla="*/ 914400 w 914400"/>
                      <a:gd name="connsiteY3" fmla="*/ 152403 h 914400"/>
                      <a:gd name="connsiteX4" fmla="*/ 914400 w 914400"/>
                      <a:gd name="connsiteY4" fmla="*/ 761997 h 914400"/>
                      <a:gd name="connsiteX5" fmla="*/ 761997 w 914400"/>
                      <a:gd name="connsiteY5" fmla="*/ 914400 h 914400"/>
                      <a:gd name="connsiteX6" fmla="*/ 152403 w 914400"/>
                      <a:gd name="connsiteY6" fmla="*/ 914400 h 914400"/>
                      <a:gd name="connsiteX7" fmla="*/ 0 w 914400"/>
                      <a:gd name="connsiteY7" fmla="*/ 761997 h 914400"/>
                      <a:gd name="connsiteX8" fmla="*/ 0 w 914400"/>
                      <a:gd name="connsiteY8" fmla="*/ 152403 h 914400"/>
                      <a:gd name="connsiteX0" fmla="*/ 0 w 914400"/>
                      <a:gd name="connsiteY0" fmla="*/ 152403 h 914400"/>
                      <a:gd name="connsiteX1" fmla="*/ 152403 w 914400"/>
                      <a:gd name="connsiteY1" fmla="*/ 0 h 914400"/>
                      <a:gd name="connsiteX2" fmla="*/ 790572 w 914400"/>
                      <a:gd name="connsiteY2" fmla="*/ 219075 h 914400"/>
                      <a:gd name="connsiteX3" fmla="*/ 914400 w 914400"/>
                      <a:gd name="connsiteY3" fmla="*/ 152403 h 914400"/>
                      <a:gd name="connsiteX4" fmla="*/ 914400 w 914400"/>
                      <a:gd name="connsiteY4" fmla="*/ 761997 h 914400"/>
                      <a:gd name="connsiteX5" fmla="*/ 761997 w 914400"/>
                      <a:gd name="connsiteY5" fmla="*/ 914400 h 914400"/>
                      <a:gd name="connsiteX6" fmla="*/ 152403 w 914400"/>
                      <a:gd name="connsiteY6" fmla="*/ 914400 h 914400"/>
                      <a:gd name="connsiteX7" fmla="*/ 0 w 914400"/>
                      <a:gd name="connsiteY7" fmla="*/ 761997 h 914400"/>
                      <a:gd name="connsiteX8" fmla="*/ 0 w 914400"/>
                      <a:gd name="connsiteY8" fmla="*/ 152403 h 914400"/>
                      <a:gd name="connsiteX0" fmla="*/ 0 w 914400"/>
                      <a:gd name="connsiteY0" fmla="*/ 152403 h 914400"/>
                      <a:gd name="connsiteX1" fmla="*/ 152403 w 914400"/>
                      <a:gd name="connsiteY1" fmla="*/ 0 h 914400"/>
                      <a:gd name="connsiteX2" fmla="*/ 790572 w 914400"/>
                      <a:gd name="connsiteY2" fmla="*/ 219075 h 914400"/>
                      <a:gd name="connsiteX3" fmla="*/ 900112 w 914400"/>
                      <a:gd name="connsiteY3" fmla="*/ 461965 h 914400"/>
                      <a:gd name="connsiteX4" fmla="*/ 914400 w 914400"/>
                      <a:gd name="connsiteY4" fmla="*/ 761997 h 914400"/>
                      <a:gd name="connsiteX5" fmla="*/ 761997 w 914400"/>
                      <a:gd name="connsiteY5" fmla="*/ 914400 h 914400"/>
                      <a:gd name="connsiteX6" fmla="*/ 152403 w 914400"/>
                      <a:gd name="connsiteY6" fmla="*/ 914400 h 914400"/>
                      <a:gd name="connsiteX7" fmla="*/ 0 w 914400"/>
                      <a:gd name="connsiteY7" fmla="*/ 761997 h 914400"/>
                      <a:gd name="connsiteX8" fmla="*/ 0 w 914400"/>
                      <a:gd name="connsiteY8" fmla="*/ 152403 h 914400"/>
                      <a:gd name="connsiteX0" fmla="*/ 0 w 914400"/>
                      <a:gd name="connsiteY0" fmla="*/ 152403 h 914400"/>
                      <a:gd name="connsiteX1" fmla="*/ 152403 w 914400"/>
                      <a:gd name="connsiteY1" fmla="*/ 0 h 914400"/>
                      <a:gd name="connsiteX2" fmla="*/ 790572 w 914400"/>
                      <a:gd name="connsiteY2" fmla="*/ 219075 h 914400"/>
                      <a:gd name="connsiteX3" fmla="*/ 900112 w 914400"/>
                      <a:gd name="connsiteY3" fmla="*/ 461965 h 914400"/>
                      <a:gd name="connsiteX4" fmla="*/ 914400 w 914400"/>
                      <a:gd name="connsiteY4" fmla="*/ 761997 h 914400"/>
                      <a:gd name="connsiteX5" fmla="*/ 761997 w 914400"/>
                      <a:gd name="connsiteY5" fmla="*/ 914400 h 914400"/>
                      <a:gd name="connsiteX6" fmla="*/ 152403 w 914400"/>
                      <a:gd name="connsiteY6" fmla="*/ 914400 h 914400"/>
                      <a:gd name="connsiteX7" fmla="*/ 0 w 914400"/>
                      <a:gd name="connsiteY7" fmla="*/ 761997 h 914400"/>
                      <a:gd name="connsiteX8" fmla="*/ 0 w 914400"/>
                      <a:gd name="connsiteY8" fmla="*/ 152403 h 914400"/>
                      <a:gd name="connsiteX0" fmla="*/ 0 w 914400"/>
                      <a:gd name="connsiteY0" fmla="*/ 152403 h 914400"/>
                      <a:gd name="connsiteX1" fmla="*/ 152403 w 914400"/>
                      <a:gd name="connsiteY1" fmla="*/ 0 h 914400"/>
                      <a:gd name="connsiteX2" fmla="*/ 790572 w 914400"/>
                      <a:gd name="connsiteY2" fmla="*/ 219075 h 914400"/>
                      <a:gd name="connsiteX3" fmla="*/ 900112 w 914400"/>
                      <a:gd name="connsiteY3" fmla="*/ 461965 h 914400"/>
                      <a:gd name="connsiteX4" fmla="*/ 914400 w 914400"/>
                      <a:gd name="connsiteY4" fmla="*/ 761997 h 914400"/>
                      <a:gd name="connsiteX5" fmla="*/ 761997 w 914400"/>
                      <a:gd name="connsiteY5" fmla="*/ 914400 h 914400"/>
                      <a:gd name="connsiteX6" fmla="*/ 152403 w 914400"/>
                      <a:gd name="connsiteY6" fmla="*/ 914400 h 914400"/>
                      <a:gd name="connsiteX7" fmla="*/ 0 w 914400"/>
                      <a:gd name="connsiteY7" fmla="*/ 761997 h 914400"/>
                      <a:gd name="connsiteX8" fmla="*/ 0 w 914400"/>
                      <a:gd name="connsiteY8" fmla="*/ 152403 h 914400"/>
                      <a:gd name="connsiteX0" fmla="*/ 0 w 961843"/>
                      <a:gd name="connsiteY0" fmla="*/ 152403 h 914400"/>
                      <a:gd name="connsiteX1" fmla="*/ 152403 w 961843"/>
                      <a:gd name="connsiteY1" fmla="*/ 0 h 914400"/>
                      <a:gd name="connsiteX2" fmla="*/ 790572 w 961843"/>
                      <a:gd name="connsiteY2" fmla="*/ 219075 h 914400"/>
                      <a:gd name="connsiteX3" fmla="*/ 957262 w 961843"/>
                      <a:gd name="connsiteY3" fmla="*/ 514353 h 914400"/>
                      <a:gd name="connsiteX4" fmla="*/ 914400 w 961843"/>
                      <a:gd name="connsiteY4" fmla="*/ 761997 h 914400"/>
                      <a:gd name="connsiteX5" fmla="*/ 761997 w 961843"/>
                      <a:gd name="connsiteY5" fmla="*/ 914400 h 914400"/>
                      <a:gd name="connsiteX6" fmla="*/ 152403 w 961843"/>
                      <a:gd name="connsiteY6" fmla="*/ 914400 h 914400"/>
                      <a:gd name="connsiteX7" fmla="*/ 0 w 961843"/>
                      <a:gd name="connsiteY7" fmla="*/ 761997 h 914400"/>
                      <a:gd name="connsiteX8" fmla="*/ 0 w 961843"/>
                      <a:gd name="connsiteY8" fmla="*/ 152403 h 914400"/>
                      <a:gd name="connsiteX0" fmla="*/ 0 w 962677"/>
                      <a:gd name="connsiteY0" fmla="*/ 152403 h 914400"/>
                      <a:gd name="connsiteX1" fmla="*/ 152403 w 962677"/>
                      <a:gd name="connsiteY1" fmla="*/ 0 h 914400"/>
                      <a:gd name="connsiteX2" fmla="*/ 790572 w 962677"/>
                      <a:gd name="connsiteY2" fmla="*/ 219075 h 914400"/>
                      <a:gd name="connsiteX3" fmla="*/ 957262 w 962677"/>
                      <a:gd name="connsiteY3" fmla="*/ 514353 h 914400"/>
                      <a:gd name="connsiteX4" fmla="*/ 957262 w 962677"/>
                      <a:gd name="connsiteY4" fmla="*/ 804860 h 914400"/>
                      <a:gd name="connsiteX5" fmla="*/ 761997 w 962677"/>
                      <a:gd name="connsiteY5" fmla="*/ 914400 h 914400"/>
                      <a:gd name="connsiteX6" fmla="*/ 152403 w 962677"/>
                      <a:gd name="connsiteY6" fmla="*/ 914400 h 914400"/>
                      <a:gd name="connsiteX7" fmla="*/ 0 w 962677"/>
                      <a:gd name="connsiteY7" fmla="*/ 761997 h 914400"/>
                      <a:gd name="connsiteX8" fmla="*/ 0 w 962677"/>
                      <a:gd name="connsiteY8" fmla="*/ 152403 h 914400"/>
                      <a:gd name="connsiteX0" fmla="*/ 0 w 965841"/>
                      <a:gd name="connsiteY0" fmla="*/ 152403 h 914400"/>
                      <a:gd name="connsiteX1" fmla="*/ 152403 w 965841"/>
                      <a:gd name="connsiteY1" fmla="*/ 0 h 914400"/>
                      <a:gd name="connsiteX2" fmla="*/ 790572 w 965841"/>
                      <a:gd name="connsiteY2" fmla="*/ 219075 h 914400"/>
                      <a:gd name="connsiteX3" fmla="*/ 957262 w 965841"/>
                      <a:gd name="connsiteY3" fmla="*/ 514353 h 914400"/>
                      <a:gd name="connsiteX4" fmla="*/ 957262 w 965841"/>
                      <a:gd name="connsiteY4" fmla="*/ 804860 h 914400"/>
                      <a:gd name="connsiteX5" fmla="*/ 761997 w 965841"/>
                      <a:gd name="connsiteY5" fmla="*/ 914400 h 914400"/>
                      <a:gd name="connsiteX6" fmla="*/ 152403 w 965841"/>
                      <a:gd name="connsiteY6" fmla="*/ 914400 h 914400"/>
                      <a:gd name="connsiteX7" fmla="*/ 0 w 965841"/>
                      <a:gd name="connsiteY7" fmla="*/ 761997 h 914400"/>
                      <a:gd name="connsiteX8" fmla="*/ 0 w 965841"/>
                      <a:gd name="connsiteY8" fmla="*/ 152403 h 914400"/>
                      <a:gd name="connsiteX0" fmla="*/ 0 w 965841"/>
                      <a:gd name="connsiteY0" fmla="*/ 152403 h 914400"/>
                      <a:gd name="connsiteX1" fmla="*/ 152403 w 965841"/>
                      <a:gd name="connsiteY1" fmla="*/ 0 h 914400"/>
                      <a:gd name="connsiteX2" fmla="*/ 790572 w 965841"/>
                      <a:gd name="connsiteY2" fmla="*/ 219075 h 914400"/>
                      <a:gd name="connsiteX3" fmla="*/ 957262 w 965841"/>
                      <a:gd name="connsiteY3" fmla="*/ 514353 h 914400"/>
                      <a:gd name="connsiteX4" fmla="*/ 957262 w 965841"/>
                      <a:gd name="connsiteY4" fmla="*/ 804860 h 914400"/>
                      <a:gd name="connsiteX5" fmla="*/ 761997 w 965841"/>
                      <a:gd name="connsiteY5" fmla="*/ 914400 h 914400"/>
                      <a:gd name="connsiteX6" fmla="*/ 152403 w 965841"/>
                      <a:gd name="connsiteY6" fmla="*/ 914400 h 914400"/>
                      <a:gd name="connsiteX7" fmla="*/ 0 w 965841"/>
                      <a:gd name="connsiteY7" fmla="*/ 761997 h 914400"/>
                      <a:gd name="connsiteX8" fmla="*/ 0 w 965841"/>
                      <a:gd name="connsiteY8" fmla="*/ 152403 h 914400"/>
                      <a:gd name="connsiteX0" fmla="*/ 0 w 962677"/>
                      <a:gd name="connsiteY0" fmla="*/ 152403 h 914400"/>
                      <a:gd name="connsiteX1" fmla="*/ 152403 w 962677"/>
                      <a:gd name="connsiteY1" fmla="*/ 0 h 914400"/>
                      <a:gd name="connsiteX2" fmla="*/ 790572 w 962677"/>
                      <a:gd name="connsiteY2" fmla="*/ 219075 h 914400"/>
                      <a:gd name="connsiteX3" fmla="*/ 957262 w 962677"/>
                      <a:gd name="connsiteY3" fmla="*/ 514353 h 914400"/>
                      <a:gd name="connsiteX4" fmla="*/ 957262 w 962677"/>
                      <a:gd name="connsiteY4" fmla="*/ 804860 h 914400"/>
                      <a:gd name="connsiteX5" fmla="*/ 761997 w 962677"/>
                      <a:gd name="connsiteY5" fmla="*/ 914400 h 914400"/>
                      <a:gd name="connsiteX6" fmla="*/ 152403 w 962677"/>
                      <a:gd name="connsiteY6" fmla="*/ 914400 h 914400"/>
                      <a:gd name="connsiteX7" fmla="*/ 0 w 962677"/>
                      <a:gd name="connsiteY7" fmla="*/ 761997 h 914400"/>
                      <a:gd name="connsiteX8" fmla="*/ 0 w 962677"/>
                      <a:gd name="connsiteY8" fmla="*/ 152403 h 914400"/>
                      <a:gd name="connsiteX0" fmla="*/ 0 w 962677"/>
                      <a:gd name="connsiteY0" fmla="*/ 152403 h 1109663"/>
                      <a:gd name="connsiteX1" fmla="*/ 152403 w 962677"/>
                      <a:gd name="connsiteY1" fmla="*/ 0 h 1109663"/>
                      <a:gd name="connsiteX2" fmla="*/ 790572 w 962677"/>
                      <a:gd name="connsiteY2" fmla="*/ 219075 h 1109663"/>
                      <a:gd name="connsiteX3" fmla="*/ 957262 w 962677"/>
                      <a:gd name="connsiteY3" fmla="*/ 514353 h 1109663"/>
                      <a:gd name="connsiteX4" fmla="*/ 957262 w 962677"/>
                      <a:gd name="connsiteY4" fmla="*/ 804860 h 1109663"/>
                      <a:gd name="connsiteX5" fmla="*/ 871535 w 962677"/>
                      <a:gd name="connsiteY5" fmla="*/ 1109663 h 1109663"/>
                      <a:gd name="connsiteX6" fmla="*/ 152403 w 962677"/>
                      <a:gd name="connsiteY6" fmla="*/ 914400 h 1109663"/>
                      <a:gd name="connsiteX7" fmla="*/ 0 w 962677"/>
                      <a:gd name="connsiteY7" fmla="*/ 761997 h 1109663"/>
                      <a:gd name="connsiteX8" fmla="*/ 0 w 962677"/>
                      <a:gd name="connsiteY8" fmla="*/ 152403 h 1109663"/>
                      <a:gd name="connsiteX0" fmla="*/ 0 w 962677"/>
                      <a:gd name="connsiteY0" fmla="*/ 152403 h 1109663"/>
                      <a:gd name="connsiteX1" fmla="*/ 152403 w 962677"/>
                      <a:gd name="connsiteY1" fmla="*/ 0 h 1109663"/>
                      <a:gd name="connsiteX2" fmla="*/ 790572 w 962677"/>
                      <a:gd name="connsiteY2" fmla="*/ 219075 h 1109663"/>
                      <a:gd name="connsiteX3" fmla="*/ 957262 w 962677"/>
                      <a:gd name="connsiteY3" fmla="*/ 514353 h 1109663"/>
                      <a:gd name="connsiteX4" fmla="*/ 957262 w 962677"/>
                      <a:gd name="connsiteY4" fmla="*/ 804860 h 1109663"/>
                      <a:gd name="connsiteX5" fmla="*/ 871535 w 962677"/>
                      <a:gd name="connsiteY5" fmla="*/ 1109663 h 1109663"/>
                      <a:gd name="connsiteX6" fmla="*/ 176216 w 962677"/>
                      <a:gd name="connsiteY6" fmla="*/ 919163 h 1109663"/>
                      <a:gd name="connsiteX7" fmla="*/ 0 w 962677"/>
                      <a:gd name="connsiteY7" fmla="*/ 761997 h 1109663"/>
                      <a:gd name="connsiteX8" fmla="*/ 0 w 962677"/>
                      <a:gd name="connsiteY8" fmla="*/ 152403 h 1109663"/>
                      <a:gd name="connsiteX0" fmla="*/ 0 w 962677"/>
                      <a:gd name="connsiteY0" fmla="*/ 152403 h 1109663"/>
                      <a:gd name="connsiteX1" fmla="*/ 152403 w 962677"/>
                      <a:gd name="connsiteY1" fmla="*/ 0 h 1109663"/>
                      <a:gd name="connsiteX2" fmla="*/ 790572 w 962677"/>
                      <a:gd name="connsiteY2" fmla="*/ 219075 h 1109663"/>
                      <a:gd name="connsiteX3" fmla="*/ 957262 w 962677"/>
                      <a:gd name="connsiteY3" fmla="*/ 514353 h 1109663"/>
                      <a:gd name="connsiteX4" fmla="*/ 957262 w 962677"/>
                      <a:gd name="connsiteY4" fmla="*/ 804860 h 1109663"/>
                      <a:gd name="connsiteX5" fmla="*/ 871535 w 962677"/>
                      <a:gd name="connsiteY5" fmla="*/ 1109663 h 1109663"/>
                      <a:gd name="connsiteX6" fmla="*/ 176216 w 962677"/>
                      <a:gd name="connsiteY6" fmla="*/ 919163 h 1109663"/>
                      <a:gd name="connsiteX7" fmla="*/ 0 w 962677"/>
                      <a:gd name="connsiteY7" fmla="*/ 761997 h 1109663"/>
                      <a:gd name="connsiteX8" fmla="*/ 0 w 962677"/>
                      <a:gd name="connsiteY8" fmla="*/ 152403 h 1109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2677" h="1109663">
                        <a:moveTo>
                          <a:pt x="0" y="152403"/>
                        </a:moveTo>
                        <a:cubicBezTo>
                          <a:pt x="0" y="68233"/>
                          <a:pt x="68233" y="0"/>
                          <a:pt x="152403" y="0"/>
                        </a:cubicBezTo>
                        <a:cubicBezTo>
                          <a:pt x="355601" y="0"/>
                          <a:pt x="396874" y="4762"/>
                          <a:pt x="790572" y="219075"/>
                        </a:cubicBezTo>
                        <a:cubicBezTo>
                          <a:pt x="946179" y="414338"/>
                          <a:pt x="904875" y="358746"/>
                          <a:pt x="957262" y="514353"/>
                        </a:cubicBezTo>
                        <a:cubicBezTo>
                          <a:pt x="971550" y="676276"/>
                          <a:pt x="952499" y="704849"/>
                          <a:pt x="957262" y="804860"/>
                        </a:cubicBezTo>
                        <a:cubicBezTo>
                          <a:pt x="957262" y="889030"/>
                          <a:pt x="955705" y="1109663"/>
                          <a:pt x="871535" y="1109663"/>
                        </a:cubicBezTo>
                        <a:cubicBezTo>
                          <a:pt x="639762" y="1046163"/>
                          <a:pt x="460377" y="801688"/>
                          <a:pt x="176216" y="919163"/>
                        </a:cubicBezTo>
                        <a:cubicBezTo>
                          <a:pt x="92046" y="919163"/>
                          <a:pt x="0" y="846167"/>
                          <a:pt x="0" y="761997"/>
                        </a:cubicBezTo>
                        <a:lnTo>
                          <a:pt x="0" y="15240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" name="Oval 2"/>
                  <p:cNvSpPr/>
                  <p:nvPr/>
                </p:nvSpPr>
                <p:spPr>
                  <a:xfrm>
                    <a:off x="5729288" y="2257425"/>
                    <a:ext cx="447675" cy="585787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13" name="Arc 12"/>
              <p:cNvSpPr/>
              <p:nvPr/>
            </p:nvSpPr>
            <p:spPr>
              <a:xfrm rot="16946868">
                <a:off x="5960906" y="2313926"/>
                <a:ext cx="1946120" cy="1242048"/>
              </a:xfrm>
              <a:prstGeom prst="arc">
                <a:avLst>
                  <a:gd name="adj1" fmla="val 16200000"/>
                  <a:gd name="adj2" fmla="val 60523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218368" y="2563994"/>
              <a:ext cx="1812444" cy="1958673"/>
              <a:chOff x="6277456" y="2711588"/>
              <a:chExt cx="1225858" cy="132476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316980" y="3032760"/>
                <a:ext cx="1127760" cy="1003589"/>
                <a:chOff x="6316980" y="3032760"/>
                <a:chExt cx="1127760" cy="1003589"/>
              </a:xfrm>
            </p:grpSpPr>
            <p:sp>
              <p:nvSpPr>
                <p:cNvPr id="19" name="Moon 18"/>
                <p:cNvSpPr/>
                <p:nvPr/>
              </p:nvSpPr>
              <p:spPr>
                <a:xfrm>
                  <a:off x="6591300" y="3597802"/>
                  <a:ext cx="228598" cy="438547"/>
                </a:xfrm>
                <a:prstGeom prst="moon">
                  <a:avLst>
                    <a:gd name="adj" fmla="val 68182"/>
                  </a:avLst>
                </a:pr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" name="Moon 19"/>
                <p:cNvSpPr/>
                <p:nvPr/>
              </p:nvSpPr>
              <p:spPr>
                <a:xfrm flipH="1">
                  <a:off x="6941822" y="3597802"/>
                  <a:ext cx="228598" cy="438547"/>
                </a:xfrm>
                <a:prstGeom prst="moon">
                  <a:avLst>
                    <a:gd name="adj" fmla="val 68182"/>
                  </a:avLst>
                </a:prstGeom>
                <a:solidFill>
                  <a:schemeClr val="accent6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6316980" y="3032760"/>
                  <a:ext cx="1127760" cy="698482"/>
                  <a:chOff x="6316980" y="3032760"/>
                  <a:chExt cx="1127760" cy="698482"/>
                </a:xfrm>
              </p:grpSpPr>
              <p:sp>
                <p:nvSpPr>
                  <p:cNvPr id="15" name="Flowchart: Manual Operation 14"/>
                  <p:cNvSpPr/>
                  <p:nvPr/>
                </p:nvSpPr>
                <p:spPr>
                  <a:xfrm>
                    <a:off x="6423660" y="3118594"/>
                    <a:ext cx="914400" cy="612648"/>
                  </a:xfrm>
                  <a:prstGeom prst="flowChartManualOperation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6316980" y="3032760"/>
                    <a:ext cx="335279" cy="58512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7109461" y="3032760"/>
                    <a:ext cx="335279" cy="585129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22" name="Arc 21"/>
              <p:cNvSpPr/>
              <p:nvPr/>
            </p:nvSpPr>
            <p:spPr>
              <a:xfrm rot="17784829">
                <a:off x="6673356" y="3024342"/>
                <a:ext cx="1142711" cy="517204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Arc 22"/>
              <p:cNvSpPr/>
              <p:nvPr/>
            </p:nvSpPr>
            <p:spPr>
              <a:xfrm rot="3815171" flipH="1">
                <a:off x="5964702" y="3024342"/>
                <a:ext cx="1142711" cy="517204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22168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83820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Yes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838200" y="692385"/>
            <a:ext cx="10515600" cy="1325563"/>
          </a:xfrm>
          <a:prstGeom prst="roundRect">
            <a:avLst/>
          </a:prstGeom>
          <a:solidFill>
            <a:schemeClr val="bg2">
              <a:alpha val="70000"/>
            </a:schemeClr>
          </a:solidFill>
          <a:ln w="76200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Is the mouth a coiled up proboscis?</a:t>
            </a:r>
            <a:endParaRPr lang="en-GB" sz="540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8562686" y="4831888"/>
            <a:ext cx="2791119" cy="1366785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No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14092" y="2017948"/>
            <a:ext cx="1763826" cy="4031006"/>
            <a:chOff x="5214092" y="2017948"/>
            <a:chExt cx="1763826" cy="4031006"/>
          </a:xfrm>
        </p:grpSpPr>
        <p:grpSp>
          <p:nvGrpSpPr>
            <p:cNvPr id="13" name="Group 12"/>
            <p:cNvGrpSpPr/>
            <p:nvPr/>
          </p:nvGrpSpPr>
          <p:grpSpPr>
            <a:xfrm>
              <a:off x="5214092" y="2017948"/>
              <a:ext cx="1763826" cy="4031006"/>
              <a:chOff x="5451475" y="2162883"/>
              <a:chExt cx="1379537" cy="315276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451475" y="2308460"/>
                <a:ext cx="1379537" cy="3007184"/>
                <a:chOff x="5451475" y="2308460"/>
                <a:chExt cx="1379537" cy="3007184"/>
              </a:xfrm>
            </p:grpSpPr>
            <p:sp>
              <p:nvSpPr>
                <p:cNvPr id="9" name="Freeform 8"/>
                <p:cNvSpPr/>
                <p:nvPr/>
              </p:nvSpPr>
              <p:spPr>
                <a:xfrm>
                  <a:off x="5796276" y="3771900"/>
                  <a:ext cx="815347" cy="1543744"/>
                </a:xfrm>
                <a:custGeom>
                  <a:avLst/>
                  <a:gdLst>
                    <a:gd name="connsiteX0" fmla="*/ 349604 w 815347"/>
                    <a:gd name="connsiteY0" fmla="*/ 0 h 1543744"/>
                    <a:gd name="connsiteX1" fmla="*/ 457554 w 815347"/>
                    <a:gd name="connsiteY1" fmla="*/ 158750 h 1543744"/>
                    <a:gd name="connsiteX2" fmla="*/ 806804 w 815347"/>
                    <a:gd name="connsiteY2" fmla="*/ 889000 h 1543744"/>
                    <a:gd name="connsiteX3" fmla="*/ 679804 w 815347"/>
                    <a:gd name="connsiteY3" fmla="*/ 1416050 h 1543744"/>
                    <a:gd name="connsiteX4" fmla="*/ 368654 w 815347"/>
                    <a:gd name="connsiteY4" fmla="*/ 1543050 h 1543744"/>
                    <a:gd name="connsiteX5" fmla="*/ 63854 w 815347"/>
                    <a:gd name="connsiteY5" fmla="*/ 1384300 h 1543744"/>
                    <a:gd name="connsiteX6" fmla="*/ 6704 w 815347"/>
                    <a:gd name="connsiteY6" fmla="*/ 1123950 h 1543744"/>
                    <a:gd name="connsiteX7" fmla="*/ 165454 w 815347"/>
                    <a:gd name="connsiteY7" fmla="*/ 869950 h 1543744"/>
                    <a:gd name="connsiteX8" fmla="*/ 463904 w 815347"/>
                    <a:gd name="connsiteY8" fmla="*/ 806450 h 1543744"/>
                    <a:gd name="connsiteX9" fmla="*/ 641704 w 815347"/>
                    <a:gd name="connsiteY9" fmla="*/ 990600 h 1543744"/>
                    <a:gd name="connsiteX10" fmla="*/ 578204 w 815347"/>
                    <a:gd name="connsiteY10" fmla="*/ 1308100 h 1543744"/>
                    <a:gd name="connsiteX11" fmla="*/ 292454 w 815347"/>
                    <a:gd name="connsiteY11" fmla="*/ 1327150 h 1543744"/>
                    <a:gd name="connsiteX12" fmla="*/ 248004 w 815347"/>
                    <a:gd name="connsiteY12" fmla="*/ 1111250 h 1543744"/>
                    <a:gd name="connsiteX13" fmla="*/ 425804 w 815347"/>
                    <a:gd name="connsiteY13" fmla="*/ 1085850 h 1543744"/>
                    <a:gd name="connsiteX0" fmla="*/ 349604 w 815347"/>
                    <a:gd name="connsiteY0" fmla="*/ 0 h 1543744"/>
                    <a:gd name="connsiteX1" fmla="*/ 457554 w 815347"/>
                    <a:gd name="connsiteY1" fmla="*/ 158750 h 1543744"/>
                    <a:gd name="connsiteX2" fmla="*/ 806804 w 815347"/>
                    <a:gd name="connsiteY2" fmla="*/ 889000 h 1543744"/>
                    <a:gd name="connsiteX3" fmla="*/ 679804 w 815347"/>
                    <a:gd name="connsiteY3" fmla="*/ 1416050 h 1543744"/>
                    <a:gd name="connsiteX4" fmla="*/ 368654 w 815347"/>
                    <a:gd name="connsiteY4" fmla="*/ 1543050 h 1543744"/>
                    <a:gd name="connsiteX5" fmla="*/ 63854 w 815347"/>
                    <a:gd name="connsiteY5" fmla="*/ 1384300 h 1543744"/>
                    <a:gd name="connsiteX6" fmla="*/ 6704 w 815347"/>
                    <a:gd name="connsiteY6" fmla="*/ 1123950 h 1543744"/>
                    <a:gd name="connsiteX7" fmla="*/ 165454 w 815347"/>
                    <a:gd name="connsiteY7" fmla="*/ 869950 h 1543744"/>
                    <a:gd name="connsiteX8" fmla="*/ 463904 w 815347"/>
                    <a:gd name="connsiteY8" fmla="*/ 806450 h 1543744"/>
                    <a:gd name="connsiteX9" fmla="*/ 641704 w 815347"/>
                    <a:gd name="connsiteY9" fmla="*/ 990600 h 1543744"/>
                    <a:gd name="connsiteX10" fmla="*/ 578204 w 815347"/>
                    <a:gd name="connsiteY10" fmla="*/ 1308100 h 1543744"/>
                    <a:gd name="connsiteX11" fmla="*/ 292454 w 815347"/>
                    <a:gd name="connsiteY11" fmla="*/ 1327150 h 1543744"/>
                    <a:gd name="connsiteX12" fmla="*/ 248004 w 815347"/>
                    <a:gd name="connsiteY12" fmla="*/ 1111250 h 1543744"/>
                    <a:gd name="connsiteX13" fmla="*/ 419454 w 815347"/>
                    <a:gd name="connsiteY13" fmla="*/ 1060450 h 1543744"/>
                    <a:gd name="connsiteX0" fmla="*/ 349604 w 815347"/>
                    <a:gd name="connsiteY0" fmla="*/ 0 h 1543744"/>
                    <a:gd name="connsiteX1" fmla="*/ 457554 w 815347"/>
                    <a:gd name="connsiteY1" fmla="*/ 158750 h 1543744"/>
                    <a:gd name="connsiteX2" fmla="*/ 806804 w 815347"/>
                    <a:gd name="connsiteY2" fmla="*/ 889000 h 1543744"/>
                    <a:gd name="connsiteX3" fmla="*/ 679804 w 815347"/>
                    <a:gd name="connsiteY3" fmla="*/ 1416050 h 1543744"/>
                    <a:gd name="connsiteX4" fmla="*/ 368654 w 815347"/>
                    <a:gd name="connsiteY4" fmla="*/ 1543050 h 1543744"/>
                    <a:gd name="connsiteX5" fmla="*/ 63854 w 815347"/>
                    <a:gd name="connsiteY5" fmla="*/ 1384300 h 1543744"/>
                    <a:gd name="connsiteX6" fmla="*/ 6704 w 815347"/>
                    <a:gd name="connsiteY6" fmla="*/ 1123950 h 1543744"/>
                    <a:gd name="connsiteX7" fmla="*/ 165454 w 815347"/>
                    <a:gd name="connsiteY7" fmla="*/ 869950 h 1543744"/>
                    <a:gd name="connsiteX8" fmla="*/ 463904 w 815347"/>
                    <a:gd name="connsiteY8" fmla="*/ 831850 h 1543744"/>
                    <a:gd name="connsiteX9" fmla="*/ 641704 w 815347"/>
                    <a:gd name="connsiteY9" fmla="*/ 990600 h 1543744"/>
                    <a:gd name="connsiteX10" fmla="*/ 578204 w 815347"/>
                    <a:gd name="connsiteY10" fmla="*/ 1308100 h 1543744"/>
                    <a:gd name="connsiteX11" fmla="*/ 292454 w 815347"/>
                    <a:gd name="connsiteY11" fmla="*/ 1327150 h 1543744"/>
                    <a:gd name="connsiteX12" fmla="*/ 248004 w 815347"/>
                    <a:gd name="connsiteY12" fmla="*/ 1111250 h 1543744"/>
                    <a:gd name="connsiteX13" fmla="*/ 419454 w 815347"/>
                    <a:gd name="connsiteY13" fmla="*/ 1060450 h 1543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5347" h="1543744">
                      <a:moveTo>
                        <a:pt x="349604" y="0"/>
                      </a:moveTo>
                      <a:cubicBezTo>
                        <a:pt x="365479" y="5291"/>
                        <a:pt x="381354" y="10583"/>
                        <a:pt x="457554" y="158750"/>
                      </a:cubicBezTo>
                      <a:cubicBezTo>
                        <a:pt x="533754" y="306917"/>
                        <a:pt x="769762" y="679450"/>
                        <a:pt x="806804" y="889000"/>
                      </a:cubicBezTo>
                      <a:cubicBezTo>
                        <a:pt x="843846" y="1098550"/>
                        <a:pt x="752829" y="1307042"/>
                        <a:pt x="679804" y="1416050"/>
                      </a:cubicBezTo>
                      <a:cubicBezTo>
                        <a:pt x="606779" y="1525058"/>
                        <a:pt x="471312" y="1548342"/>
                        <a:pt x="368654" y="1543050"/>
                      </a:cubicBezTo>
                      <a:cubicBezTo>
                        <a:pt x="265996" y="1537758"/>
                        <a:pt x="124179" y="1454150"/>
                        <a:pt x="63854" y="1384300"/>
                      </a:cubicBezTo>
                      <a:cubicBezTo>
                        <a:pt x="3529" y="1314450"/>
                        <a:pt x="-10229" y="1209675"/>
                        <a:pt x="6704" y="1123950"/>
                      </a:cubicBezTo>
                      <a:cubicBezTo>
                        <a:pt x="23637" y="1038225"/>
                        <a:pt x="89254" y="918633"/>
                        <a:pt x="165454" y="869950"/>
                      </a:cubicBezTo>
                      <a:cubicBezTo>
                        <a:pt x="241654" y="821267"/>
                        <a:pt x="384529" y="811742"/>
                        <a:pt x="463904" y="831850"/>
                      </a:cubicBezTo>
                      <a:cubicBezTo>
                        <a:pt x="543279" y="851958"/>
                        <a:pt x="622654" y="911225"/>
                        <a:pt x="641704" y="990600"/>
                      </a:cubicBezTo>
                      <a:cubicBezTo>
                        <a:pt x="660754" y="1069975"/>
                        <a:pt x="636412" y="1252008"/>
                        <a:pt x="578204" y="1308100"/>
                      </a:cubicBezTo>
                      <a:cubicBezTo>
                        <a:pt x="519996" y="1364192"/>
                        <a:pt x="347487" y="1359958"/>
                        <a:pt x="292454" y="1327150"/>
                      </a:cubicBezTo>
                      <a:cubicBezTo>
                        <a:pt x="237421" y="1294342"/>
                        <a:pt x="226837" y="1155700"/>
                        <a:pt x="248004" y="1111250"/>
                      </a:cubicBezTo>
                      <a:cubicBezTo>
                        <a:pt x="269171" y="1066800"/>
                        <a:pt x="341666" y="1053041"/>
                        <a:pt x="419454" y="106045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Teardrop 7"/>
                <p:cNvSpPr/>
                <p:nvPr/>
              </p:nvSpPr>
              <p:spPr>
                <a:xfrm>
                  <a:off x="5451475" y="2803525"/>
                  <a:ext cx="914400" cy="1225550"/>
                </a:xfrm>
                <a:prstGeom prst="teardrop">
                  <a:avLst>
                    <a:gd name="adj" fmla="val 95833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562600" y="2959100"/>
                  <a:ext cx="692150" cy="914400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Teardrop 10"/>
                <p:cNvSpPr/>
                <p:nvPr/>
              </p:nvSpPr>
              <p:spPr>
                <a:xfrm rot="19623748">
                  <a:off x="6702660" y="2308460"/>
                  <a:ext cx="128352" cy="128352"/>
                </a:xfrm>
                <a:prstGeom prst="teardrop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Arc 9"/>
              <p:cNvSpPr/>
              <p:nvPr/>
            </p:nvSpPr>
            <p:spPr>
              <a:xfrm rot="17784427">
                <a:off x="5438774" y="2845508"/>
                <a:ext cx="1854200" cy="488950"/>
              </a:xfrm>
              <a:prstGeom prst="arc">
                <a:avLst>
                  <a:gd name="adj1" fmla="val 16200000"/>
                  <a:gd name="adj2" fmla="val 35808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Isosceles Triangle 13"/>
            <p:cNvSpPr/>
            <p:nvPr/>
          </p:nvSpPr>
          <p:spPr>
            <a:xfrm rot="8984478">
              <a:off x="6221412" y="4127238"/>
              <a:ext cx="159281" cy="467375"/>
            </a:xfrm>
            <a:custGeom>
              <a:avLst/>
              <a:gdLst>
                <a:gd name="connsiteX0" fmla="*/ 0 w 422727"/>
                <a:gd name="connsiteY0" fmla="*/ 1001721 h 1001721"/>
                <a:gd name="connsiteX1" fmla="*/ 211364 w 422727"/>
                <a:gd name="connsiteY1" fmla="*/ 0 h 1001721"/>
                <a:gd name="connsiteX2" fmla="*/ 422727 w 422727"/>
                <a:gd name="connsiteY2" fmla="*/ 1001721 h 1001721"/>
                <a:gd name="connsiteX3" fmla="*/ 0 w 422727"/>
                <a:gd name="connsiteY3" fmla="*/ 1001721 h 1001721"/>
                <a:gd name="connsiteX0" fmla="*/ 0 w 404906"/>
                <a:gd name="connsiteY0" fmla="*/ 1122391 h 1122391"/>
                <a:gd name="connsiteX1" fmla="*/ 193543 w 404906"/>
                <a:gd name="connsiteY1" fmla="*/ 0 h 1122391"/>
                <a:gd name="connsiteX2" fmla="*/ 404906 w 404906"/>
                <a:gd name="connsiteY2" fmla="*/ 1001721 h 1122391"/>
                <a:gd name="connsiteX3" fmla="*/ 0 w 404906"/>
                <a:gd name="connsiteY3" fmla="*/ 1122391 h 1122391"/>
                <a:gd name="connsiteX0" fmla="*/ 0 w 382511"/>
                <a:gd name="connsiteY0" fmla="*/ 1122391 h 1122391"/>
                <a:gd name="connsiteX1" fmla="*/ 193543 w 382511"/>
                <a:gd name="connsiteY1" fmla="*/ 0 h 1122391"/>
                <a:gd name="connsiteX2" fmla="*/ 382511 w 382511"/>
                <a:gd name="connsiteY2" fmla="*/ 951898 h 1122391"/>
                <a:gd name="connsiteX3" fmla="*/ 0 w 382511"/>
                <a:gd name="connsiteY3" fmla="*/ 1122391 h 1122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511" h="1122391">
                  <a:moveTo>
                    <a:pt x="0" y="1122391"/>
                  </a:moveTo>
                  <a:lnTo>
                    <a:pt x="193543" y="0"/>
                  </a:lnTo>
                  <a:lnTo>
                    <a:pt x="382511" y="951898"/>
                  </a:lnTo>
                  <a:lnTo>
                    <a:pt x="0" y="112239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800600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333</Words>
  <Application>Microsoft Office PowerPoint</Application>
  <PresentationFormat>Widescreen</PresentationFormat>
  <Paragraphs>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Does it have wings?</vt:lpstr>
      <vt:lpstr>Does it have 1 pair of wings or 2 pairs?</vt:lpstr>
      <vt:lpstr>Does it have a slender, twig-like body?</vt:lpstr>
      <vt:lpstr>When folded, do the wings meet in the middle or do they overlap, tent-like?</vt:lpstr>
      <vt:lpstr>Is the body flattened from side to side?</vt:lpstr>
      <vt:lpstr>Does the abdomen end in pincer-like parts?</vt:lpstr>
      <vt:lpstr>Does it have piercing and sucking mouthparts or chewing mouthparts?</vt:lpstr>
      <vt:lpstr>Is the mouth a coiled up proboscis?</vt:lpstr>
      <vt:lpstr>Does it have large, special legs adapted for jumping?</vt:lpstr>
      <vt:lpstr>Is the back pair of wings fully developed or are they ‘haltere’-like?</vt:lpstr>
      <vt:lpstr>Are the antennae feathered or clubbed?</vt:lpstr>
      <vt:lpstr>PowerPoint Presentation</vt:lpstr>
      <vt:lpstr>PowerPoint Presentation</vt:lpstr>
      <vt:lpstr>You’ve found a…</vt:lpstr>
      <vt:lpstr>You’ve found…</vt:lpstr>
      <vt:lpstr>You’ve found an…</vt:lpstr>
      <vt:lpstr>You’ve found an…</vt:lpstr>
      <vt:lpstr>You’ve found a…</vt:lpstr>
      <vt:lpstr>You’ve found a…</vt:lpstr>
      <vt:lpstr>You’ve found a…</vt:lpstr>
      <vt:lpstr>You’ve found a…</vt:lpstr>
      <vt:lpstr>You’ve found a…</vt:lpstr>
      <vt:lpstr>You’ve found a…</vt:lpstr>
      <vt:lpstr>You’ve found a…</vt:lpstr>
      <vt:lpstr>You’ve found a…</vt:lpstr>
      <vt:lpstr>You’ve found a…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Phillips, Milo</dc:creator>
  <cp:lastModifiedBy>Phillips, Milo</cp:lastModifiedBy>
  <cp:revision>67</cp:revision>
  <dcterms:created xsi:type="dcterms:W3CDTF">2020-03-19T14:46:50Z</dcterms:created>
  <dcterms:modified xsi:type="dcterms:W3CDTF">2020-04-01T10:44:26Z</dcterms:modified>
</cp:coreProperties>
</file>