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9" r:id="rId20"/>
    <p:sldId id="272" r:id="rId21"/>
    <p:sldId id="278" r:id="rId22"/>
    <p:sldId id="273" r:id="rId23"/>
    <p:sldId id="274" r:id="rId24"/>
    <p:sldId id="275" r:id="rId25"/>
    <p:sldId id="276" r:id="rId26"/>
    <p:sldId id="277"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4660"/>
  </p:normalViewPr>
  <p:slideViewPr>
    <p:cSldViewPr snapToGrid="0">
      <p:cViewPr varScale="1">
        <p:scale>
          <a:sx n="82" d="100"/>
          <a:sy n="82" d="100"/>
        </p:scale>
        <p:origin x="58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ley, Izzy" userId="80e8ad4d-5449-4880-a0f0-70e58ea0cdfd" providerId="ADAL" clId="{D308B4EF-071A-448E-BA11-227B0BF3147C}"/>
    <pc:docChg chg="custSel modSld">
      <pc:chgData name="Bartley, Izzy" userId="80e8ad4d-5449-4880-a0f0-70e58ea0cdfd" providerId="ADAL" clId="{D308B4EF-071A-448E-BA11-227B0BF3147C}" dt="2022-04-12T11:54:39.696" v="163" actId="1076"/>
      <pc:docMkLst>
        <pc:docMk/>
      </pc:docMkLst>
      <pc:sldChg chg="modSp mod">
        <pc:chgData name="Bartley, Izzy" userId="80e8ad4d-5449-4880-a0f0-70e58ea0cdfd" providerId="ADAL" clId="{D308B4EF-071A-448E-BA11-227B0BF3147C}" dt="2022-04-12T11:44:55.624" v="6" actId="1076"/>
        <pc:sldMkLst>
          <pc:docMk/>
          <pc:sldMk cId="3155629042" sldId="258"/>
        </pc:sldMkLst>
        <pc:spChg chg="mod">
          <ac:chgData name="Bartley, Izzy" userId="80e8ad4d-5449-4880-a0f0-70e58ea0cdfd" providerId="ADAL" clId="{D308B4EF-071A-448E-BA11-227B0BF3147C}" dt="2022-04-12T11:44:37.185" v="3" actId="20577"/>
          <ac:spMkLst>
            <pc:docMk/>
            <pc:sldMk cId="3155629042" sldId="258"/>
            <ac:spMk id="3" creationId="{44B326CB-05FF-4F32-B7A4-D36459317006}"/>
          </ac:spMkLst>
        </pc:spChg>
        <pc:picChg chg="mod">
          <ac:chgData name="Bartley, Izzy" userId="80e8ad4d-5449-4880-a0f0-70e58ea0cdfd" providerId="ADAL" clId="{D308B4EF-071A-448E-BA11-227B0BF3147C}" dt="2022-04-12T11:44:55.624" v="6" actId="1076"/>
          <ac:picMkLst>
            <pc:docMk/>
            <pc:sldMk cId="3155629042" sldId="258"/>
            <ac:picMk id="6" creationId="{3CA83D4C-61F2-4FFA-B8E9-1190CBD51E8A}"/>
          </ac:picMkLst>
        </pc:picChg>
        <pc:picChg chg="mod">
          <ac:chgData name="Bartley, Izzy" userId="80e8ad4d-5449-4880-a0f0-70e58ea0cdfd" providerId="ADAL" clId="{D308B4EF-071A-448E-BA11-227B0BF3147C}" dt="2022-04-12T11:44:45.430" v="4" actId="1076"/>
          <ac:picMkLst>
            <pc:docMk/>
            <pc:sldMk cId="3155629042" sldId="258"/>
            <ac:picMk id="11" creationId="{D6F2BD9C-74C4-44DF-957A-91E63CFCBCEE}"/>
          </ac:picMkLst>
        </pc:picChg>
      </pc:sldChg>
      <pc:sldChg chg="modSp mod">
        <pc:chgData name="Bartley, Izzy" userId="80e8ad4d-5449-4880-a0f0-70e58ea0cdfd" providerId="ADAL" clId="{D308B4EF-071A-448E-BA11-227B0BF3147C}" dt="2022-04-12T11:45:19.161" v="10" actId="20577"/>
        <pc:sldMkLst>
          <pc:docMk/>
          <pc:sldMk cId="991241096" sldId="259"/>
        </pc:sldMkLst>
        <pc:spChg chg="mod">
          <ac:chgData name="Bartley, Izzy" userId="80e8ad4d-5449-4880-a0f0-70e58ea0cdfd" providerId="ADAL" clId="{D308B4EF-071A-448E-BA11-227B0BF3147C}" dt="2022-04-12T11:45:19.161" v="10" actId="20577"/>
          <ac:spMkLst>
            <pc:docMk/>
            <pc:sldMk cId="991241096" sldId="259"/>
            <ac:spMk id="3" creationId="{44B326CB-05FF-4F32-B7A4-D36459317006}"/>
          </ac:spMkLst>
        </pc:spChg>
      </pc:sldChg>
      <pc:sldChg chg="modSp mod">
        <pc:chgData name="Bartley, Izzy" userId="80e8ad4d-5449-4880-a0f0-70e58ea0cdfd" providerId="ADAL" clId="{D308B4EF-071A-448E-BA11-227B0BF3147C}" dt="2022-04-12T11:46:27.170" v="33"/>
        <pc:sldMkLst>
          <pc:docMk/>
          <pc:sldMk cId="790608401" sldId="260"/>
        </pc:sldMkLst>
        <pc:spChg chg="mod">
          <ac:chgData name="Bartley, Izzy" userId="80e8ad4d-5449-4880-a0f0-70e58ea0cdfd" providerId="ADAL" clId="{D308B4EF-071A-448E-BA11-227B0BF3147C}" dt="2022-04-12T11:46:27.170" v="33"/>
          <ac:spMkLst>
            <pc:docMk/>
            <pc:sldMk cId="790608401" sldId="260"/>
            <ac:spMk id="3" creationId="{3F378D70-C5B2-4729-BD18-626C1CDBF2B5}"/>
          </ac:spMkLst>
        </pc:spChg>
      </pc:sldChg>
      <pc:sldChg chg="modSp mod">
        <pc:chgData name="Bartley, Izzy" userId="80e8ad4d-5449-4880-a0f0-70e58ea0cdfd" providerId="ADAL" clId="{D308B4EF-071A-448E-BA11-227B0BF3147C}" dt="2022-04-12T11:45:46.942" v="25" actId="20577"/>
        <pc:sldMkLst>
          <pc:docMk/>
          <pc:sldMk cId="1769054388" sldId="261"/>
        </pc:sldMkLst>
        <pc:spChg chg="mod">
          <ac:chgData name="Bartley, Izzy" userId="80e8ad4d-5449-4880-a0f0-70e58ea0cdfd" providerId="ADAL" clId="{D308B4EF-071A-448E-BA11-227B0BF3147C}" dt="2022-04-12T11:45:46.942" v="25" actId="20577"/>
          <ac:spMkLst>
            <pc:docMk/>
            <pc:sldMk cId="1769054388" sldId="261"/>
            <ac:spMk id="3" creationId="{D6E98B17-29DF-4A08-B154-04AA86AFFD60}"/>
          </ac:spMkLst>
        </pc:spChg>
      </pc:sldChg>
      <pc:sldChg chg="modSp mod">
        <pc:chgData name="Bartley, Izzy" userId="80e8ad4d-5449-4880-a0f0-70e58ea0cdfd" providerId="ADAL" clId="{D308B4EF-071A-448E-BA11-227B0BF3147C}" dt="2022-04-12T11:46:16.150" v="31" actId="20577"/>
        <pc:sldMkLst>
          <pc:docMk/>
          <pc:sldMk cId="2877370863" sldId="262"/>
        </pc:sldMkLst>
        <pc:spChg chg="mod">
          <ac:chgData name="Bartley, Izzy" userId="80e8ad4d-5449-4880-a0f0-70e58ea0cdfd" providerId="ADAL" clId="{D308B4EF-071A-448E-BA11-227B0BF3147C}" dt="2022-04-12T11:46:16.150" v="31" actId="20577"/>
          <ac:spMkLst>
            <pc:docMk/>
            <pc:sldMk cId="2877370863" sldId="262"/>
            <ac:spMk id="3" creationId="{AB94E12D-A22B-408D-A937-D720A48246B0}"/>
          </ac:spMkLst>
        </pc:spChg>
      </pc:sldChg>
      <pc:sldChg chg="modSp mod">
        <pc:chgData name="Bartley, Izzy" userId="80e8ad4d-5449-4880-a0f0-70e58ea0cdfd" providerId="ADAL" clId="{D308B4EF-071A-448E-BA11-227B0BF3147C}" dt="2022-04-12T11:46:44.233" v="34" actId="1076"/>
        <pc:sldMkLst>
          <pc:docMk/>
          <pc:sldMk cId="2423076818" sldId="263"/>
        </pc:sldMkLst>
        <pc:picChg chg="mod">
          <ac:chgData name="Bartley, Izzy" userId="80e8ad4d-5449-4880-a0f0-70e58ea0cdfd" providerId="ADAL" clId="{D308B4EF-071A-448E-BA11-227B0BF3147C}" dt="2022-04-12T11:46:44.233" v="34" actId="1076"/>
          <ac:picMkLst>
            <pc:docMk/>
            <pc:sldMk cId="2423076818" sldId="263"/>
            <ac:picMk id="4" creationId="{705C48C6-5778-4BAC-9DDA-659531C333B3}"/>
          </ac:picMkLst>
        </pc:picChg>
      </pc:sldChg>
      <pc:sldChg chg="modSp mod">
        <pc:chgData name="Bartley, Izzy" userId="80e8ad4d-5449-4880-a0f0-70e58ea0cdfd" providerId="ADAL" clId="{D308B4EF-071A-448E-BA11-227B0BF3147C}" dt="2022-04-12T11:46:59.977" v="41" actId="20577"/>
        <pc:sldMkLst>
          <pc:docMk/>
          <pc:sldMk cId="2540027772" sldId="266"/>
        </pc:sldMkLst>
        <pc:spChg chg="mod">
          <ac:chgData name="Bartley, Izzy" userId="80e8ad4d-5449-4880-a0f0-70e58ea0cdfd" providerId="ADAL" clId="{D308B4EF-071A-448E-BA11-227B0BF3147C}" dt="2022-04-12T11:46:59.977" v="41" actId="20577"/>
          <ac:spMkLst>
            <pc:docMk/>
            <pc:sldMk cId="2540027772" sldId="266"/>
            <ac:spMk id="3" creationId="{18B4BA02-5490-4C2F-B73A-1E7D84B71595}"/>
          </ac:spMkLst>
        </pc:spChg>
      </pc:sldChg>
      <pc:sldChg chg="modSp mod">
        <pc:chgData name="Bartley, Izzy" userId="80e8ad4d-5449-4880-a0f0-70e58ea0cdfd" providerId="ADAL" clId="{D308B4EF-071A-448E-BA11-227B0BF3147C}" dt="2022-04-12T11:47:47.960" v="59" actId="20577"/>
        <pc:sldMkLst>
          <pc:docMk/>
          <pc:sldMk cId="1445494201" sldId="267"/>
        </pc:sldMkLst>
        <pc:spChg chg="mod">
          <ac:chgData name="Bartley, Izzy" userId="80e8ad4d-5449-4880-a0f0-70e58ea0cdfd" providerId="ADAL" clId="{D308B4EF-071A-448E-BA11-227B0BF3147C}" dt="2022-04-12T11:47:47.960" v="59" actId="20577"/>
          <ac:spMkLst>
            <pc:docMk/>
            <pc:sldMk cId="1445494201" sldId="267"/>
            <ac:spMk id="3" creationId="{010F8CF5-6A85-43C5-B5B9-C2237EECE70E}"/>
          </ac:spMkLst>
        </pc:spChg>
      </pc:sldChg>
      <pc:sldChg chg="modSp mod">
        <pc:chgData name="Bartley, Izzy" userId="80e8ad4d-5449-4880-a0f0-70e58ea0cdfd" providerId="ADAL" clId="{D308B4EF-071A-448E-BA11-227B0BF3147C}" dt="2022-04-12T11:48:08.153" v="68" actId="27636"/>
        <pc:sldMkLst>
          <pc:docMk/>
          <pc:sldMk cId="3703292085" sldId="268"/>
        </pc:sldMkLst>
        <pc:spChg chg="mod">
          <ac:chgData name="Bartley, Izzy" userId="80e8ad4d-5449-4880-a0f0-70e58ea0cdfd" providerId="ADAL" clId="{D308B4EF-071A-448E-BA11-227B0BF3147C}" dt="2022-04-12T11:48:08.153" v="68" actId="27636"/>
          <ac:spMkLst>
            <pc:docMk/>
            <pc:sldMk cId="3703292085" sldId="268"/>
            <ac:spMk id="3" creationId="{3120FF6B-03D2-4D09-99AF-B556DAC1BEF7}"/>
          </ac:spMkLst>
        </pc:spChg>
      </pc:sldChg>
      <pc:sldChg chg="modSp mod">
        <pc:chgData name="Bartley, Izzy" userId="80e8ad4d-5449-4880-a0f0-70e58ea0cdfd" providerId="ADAL" clId="{D308B4EF-071A-448E-BA11-227B0BF3147C}" dt="2022-04-12T11:49:30.738" v="71" actId="20577"/>
        <pc:sldMkLst>
          <pc:docMk/>
          <pc:sldMk cId="6505677" sldId="270"/>
        </pc:sldMkLst>
        <pc:spChg chg="mod">
          <ac:chgData name="Bartley, Izzy" userId="80e8ad4d-5449-4880-a0f0-70e58ea0cdfd" providerId="ADAL" clId="{D308B4EF-071A-448E-BA11-227B0BF3147C}" dt="2022-04-12T11:49:30.738" v="71" actId="20577"/>
          <ac:spMkLst>
            <pc:docMk/>
            <pc:sldMk cId="6505677" sldId="270"/>
            <ac:spMk id="3" creationId="{E6E89988-4A10-413A-8C7E-9C4B7CC870B6}"/>
          </ac:spMkLst>
        </pc:spChg>
      </pc:sldChg>
      <pc:sldChg chg="modSp mod">
        <pc:chgData name="Bartley, Izzy" userId="80e8ad4d-5449-4880-a0f0-70e58ea0cdfd" providerId="ADAL" clId="{D308B4EF-071A-448E-BA11-227B0BF3147C}" dt="2022-04-12T11:50:07.327" v="79" actId="1076"/>
        <pc:sldMkLst>
          <pc:docMk/>
          <pc:sldMk cId="1203263720" sldId="271"/>
        </pc:sldMkLst>
        <pc:spChg chg="mod">
          <ac:chgData name="Bartley, Izzy" userId="80e8ad4d-5449-4880-a0f0-70e58ea0cdfd" providerId="ADAL" clId="{D308B4EF-071A-448E-BA11-227B0BF3147C}" dt="2022-04-12T11:49:58.938" v="77" actId="14100"/>
          <ac:spMkLst>
            <pc:docMk/>
            <pc:sldMk cId="1203263720" sldId="271"/>
            <ac:spMk id="2" creationId="{1497A2E1-0910-4557-A38B-310708EEA1AE}"/>
          </ac:spMkLst>
        </pc:spChg>
        <pc:spChg chg="mod">
          <ac:chgData name="Bartley, Izzy" userId="80e8ad4d-5449-4880-a0f0-70e58ea0cdfd" providerId="ADAL" clId="{D308B4EF-071A-448E-BA11-227B0BF3147C}" dt="2022-04-12T11:50:02.481" v="78" actId="1076"/>
          <ac:spMkLst>
            <pc:docMk/>
            <pc:sldMk cId="1203263720" sldId="271"/>
            <ac:spMk id="3" creationId="{33107645-8F53-471C-8958-328A8D6B6247}"/>
          </ac:spMkLst>
        </pc:spChg>
        <pc:picChg chg="mod">
          <ac:chgData name="Bartley, Izzy" userId="80e8ad4d-5449-4880-a0f0-70e58ea0cdfd" providerId="ADAL" clId="{D308B4EF-071A-448E-BA11-227B0BF3147C}" dt="2022-04-12T11:50:07.327" v="79" actId="1076"/>
          <ac:picMkLst>
            <pc:docMk/>
            <pc:sldMk cId="1203263720" sldId="271"/>
            <ac:picMk id="8" creationId="{1B3D1AD7-1E84-4694-BC3A-3449AF1C0635}"/>
          </ac:picMkLst>
        </pc:picChg>
      </pc:sldChg>
      <pc:sldChg chg="modSp mod">
        <pc:chgData name="Bartley, Izzy" userId="80e8ad4d-5449-4880-a0f0-70e58ea0cdfd" providerId="ADAL" clId="{D308B4EF-071A-448E-BA11-227B0BF3147C}" dt="2022-04-12T11:51:16.314" v="93" actId="20577"/>
        <pc:sldMkLst>
          <pc:docMk/>
          <pc:sldMk cId="4207145531" sldId="272"/>
        </pc:sldMkLst>
        <pc:spChg chg="mod">
          <ac:chgData name="Bartley, Izzy" userId="80e8ad4d-5449-4880-a0f0-70e58ea0cdfd" providerId="ADAL" clId="{D308B4EF-071A-448E-BA11-227B0BF3147C}" dt="2022-04-12T11:51:09.663" v="91" actId="14100"/>
          <ac:spMkLst>
            <pc:docMk/>
            <pc:sldMk cId="4207145531" sldId="272"/>
            <ac:spMk id="2" creationId="{8DBCE90D-C0AB-40E4-B3E2-94DB770ADCA1}"/>
          </ac:spMkLst>
        </pc:spChg>
        <pc:spChg chg="mod">
          <ac:chgData name="Bartley, Izzy" userId="80e8ad4d-5449-4880-a0f0-70e58ea0cdfd" providerId="ADAL" clId="{D308B4EF-071A-448E-BA11-227B0BF3147C}" dt="2022-04-12T11:51:16.314" v="93" actId="20577"/>
          <ac:spMkLst>
            <pc:docMk/>
            <pc:sldMk cId="4207145531" sldId="272"/>
            <ac:spMk id="8" creationId="{ED9D9843-9814-4AE5-88B5-8A37D742944B}"/>
          </ac:spMkLst>
        </pc:spChg>
      </pc:sldChg>
      <pc:sldChg chg="modSp mod">
        <pc:chgData name="Bartley, Izzy" userId="80e8ad4d-5449-4880-a0f0-70e58ea0cdfd" providerId="ADAL" clId="{D308B4EF-071A-448E-BA11-227B0BF3147C}" dt="2022-04-12T11:53:29.450" v="145" actId="20577"/>
        <pc:sldMkLst>
          <pc:docMk/>
          <pc:sldMk cId="2621409131" sldId="273"/>
        </pc:sldMkLst>
        <pc:spChg chg="mod">
          <ac:chgData name="Bartley, Izzy" userId="80e8ad4d-5449-4880-a0f0-70e58ea0cdfd" providerId="ADAL" clId="{D308B4EF-071A-448E-BA11-227B0BF3147C}" dt="2022-04-12T11:52:51.878" v="140" actId="14100"/>
          <ac:spMkLst>
            <pc:docMk/>
            <pc:sldMk cId="2621409131" sldId="273"/>
            <ac:spMk id="2" creationId="{87889FB1-C872-4C57-AB11-662090C8DB3D}"/>
          </ac:spMkLst>
        </pc:spChg>
        <pc:spChg chg="mod">
          <ac:chgData name="Bartley, Izzy" userId="80e8ad4d-5449-4880-a0f0-70e58ea0cdfd" providerId="ADAL" clId="{D308B4EF-071A-448E-BA11-227B0BF3147C}" dt="2022-04-12T11:53:29.450" v="145" actId="20577"/>
          <ac:spMkLst>
            <pc:docMk/>
            <pc:sldMk cId="2621409131" sldId="273"/>
            <ac:spMk id="3" creationId="{C0401C01-1D85-481B-BE7A-A64B1F4DBE01}"/>
          </ac:spMkLst>
        </pc:spChg>
      </pc:sldChg>
      <pc:sldChg chg="modSp mod">
        <pc:chgData name="Bartley, Izzy" userId="80e8ad4d-5449-4880-a0f0-70e58ea0cdfd" providerId="ADAL" clId="{D308B4EF-071A-448E-BA11-227B0BF3147C}" dt="2022-04-12T11:53:49.287" v="150" actId="1076"/>
        <pc:sldMkLst>
          <pc:docMk/>
          <pc:sldMk cId="3283543620" sldId="276"/>
        </pc:sldMkLst>
        <pc:spChg chg="mod">
          <ac:chgData name="Bartley, Izzy" userId="80e8ad4d-5449-4880-a0f0-70e58ea0cdfd" providerId="ADAL" clId="{D308B4EF-071A-448E-BA11-227B0BF3147C}" dt="2022-04-12T11:53:46.123" v="149" actId="14100"/>
          <ac:spMkLst>
            <pc:docMk/>
            <pc:sldMk cId="3283543620" sldId="276"/>
            <ac:spMk id="2" creationId="{79B56C7F-E0AB-4321-BB4D-3B9DFBC165D9}"/>
          </ac:spMkLst>
        </pc:spChg>
        <pc:spChg chg="mod">
          <ac:chgData name="Bartley, Izzy" userId="80e8ad4d-5449-4880-a0f0-70e58ea0cdfd" providerId="ADAL" clId="{D308B4EF-071A-448E-BA11-227B0BF3147C}" dt="2022-04-12T11:53:49.287" v="150" actId="1076"/>
          <ac:spMkLst>
            <pc:docMk/>
            <pc:sldMk cId="3283543620" sldId="276"/>
            <ac:spMk id="3" creationId="{32082C58-B032-4A14-A3BC-8D2473768F1F}"/>
          </ac:spMkLst>
        </pc:spChg>
      </pc:sldChg>
      <pc:sldChg chg="modSp mod">
        <pc:chgData name="Bartley, Izzy" userId="80e8ad4d-5449-4880-a0f0-70e58ea0cdfd" providerId="ADAL" clId="{D308B4EF-071A-448E-BA11-227B0BF3147C}" dt="2022-04-12T11:54:39.696" v="163" actId="1076"/>
        <pc:sldMkLst>
          <pc:docMk/>
          <pc:sldMk cId="1228838536" sldId="277"/>
        </pc:sldMkLst>
        <pc:spChg chg="mod">
          <ac:chgData name="Bartley, Izzy" userId="80e8ad4d-5449-4880-a0f0-70e58ea0cdfd" providerId="ADAL" clId="{D308B4EF-071A-448E-BA11-227B0BF3147C}" dt="2022-04-12T11:54:15.036" v="158" actId="1076"/>
          <ac:spMkLst>
            <pc:docMk/>
            <pc:sldMk cId="1228838536" sldId="277"/>
            <ac:spMk id="2" creationId="{F97D591F-E188-4B86-A3F7-3077F0939F58}"/>
          </ac:spMkLst>
        </pc:spChg>
        <pc:spChg chg="mod">
          <ac:chgData name="Bartley, Izzy" userId="80e8ad4d-5449-4880-a0f0-70e58ea0cdfd" providerId="ADAL" clId="{D308B4EF-071A-448E-BA11-227B0BF3147C}" dt="2022-04-12T11:54:39.696" v="163" actId="1076"/>
          <ac:spMkLst>
            <pc:docMk/>
            <pc:sldMk cId="1228838536" sldId="277"/>
            <ac:spMk id="7" creationId="{B870B79D-2DE0-4AE5-91A3-203C943BFE80}"/>
          </ac:spMkLst>
        </pc:spChg>
        <pc:picChg chg="mod">
          <ac:chgData name="Bartley, Izzy" userId="80e8ad4d-5449-4880-a0f0-70e58ea0cdfd" providerId="ADAL" clId="{D308B4EF-071A-448E-BA11-227B0BF3147C}" dt="2022-04-12T11:54:19.351" v="159" actId="1076"/>
          <ac:picMkLst>
            <pc:docMk/>
            <pc:sldMk cId="1228838536" sldId="277"/>
            <ac:picMk id="5" creationId="{53470D7B-0385-4373-BC97-3E55A5CC2A78}"/>
          </ac:picMkLst>
        </pc:picChg>
      </pc:sldChg>
      <pc:sldChg chg="addSp modSp mod">
        <pc:chgData name="Bartley, Izzy" userId="80e8ad4d-5449-4880-a0f0-70e58ea0cdfd" providerId="ADAL" clId="{D308B4EF-071A-448E-BA11-227B0BF3147C}" dt="2022-04-12T11:52:39.588" v="134" actId="1076"/>
        <pc:sldMkLst>
          <pc:docMk/>
          <pc:sldMk cId="1967315637" sldId="278"/>
        </pc:sldMkLst>
        <pc:spChg chg="add mod">
          <ac:chgData name="Bartley, Izzy" userId="80e8ad4d-5449-4880-a0f0-70e58ea0cdfd" providerId="ADAL" clId="{D308B4EF-071A-448E-BA11-227B0BF3147C}" dt="2022-04-12T11:52:26.865" v="129" actId="1076"/>
          <ac:spMkLst>
            <pc:docMk/>
            <pc:sldMk cId="1967315637" sldId="278"/>
            <ac:spMk id="2" creationId="{60F3ED26-81C7-4185-B5C2-28D040FDFC6B}"/>
          </ac:spMkLst>
        </pc:spChg>
        <pc:spChg chg="mod">
          <ac:chgData name="Bartley, Izzy" userId="80e8ad4d-5449-4880-a0f0-70e58ea0cdfd" providerId="ADAL" clId="{D308B4EF-071A-448E-BA11-227B0BF3147C}" dt="2022-04-12T11:52:39.588" v="134" actId="1076"/>
          <ac:spMkLst>
            <pc:docMk/>
            <pc:sldMk cId="1967315637" sldId="278"/>
            <ac:spMk id="5" creationId="{35DA3780-3521-4505-A0EC-E76B1C35B0DC}"/>
          </ac:spMkLst>
        </pc:spChg>
        <pc:spChg chg="mod">
          <ac:chgData name="Bartley, Izzy" userId="80e8ad4d-5449-4880-a0f0-70e58ea0cdfd" providerId="ADAL" clId="{D308B4EF-071A-448E-BA11-227B0BF3147C}" dt="2022-04-12T11:52:21.084" v="127" actId="1076"/>
          <ac:spMkLst>
            <pc:docMk/>
            <pc:sldMk cId="1967315637" sldId="278"/>
            <ac:spMk id="6" creationId="{AC721689-5346-4ED0-B831-D10654F05E3F}"/>
          </ac:spMkLst>
        </pc:spChg>
        <pc:picChg chg="mod">
          <ac:chgData name="Bartley, Izzy" userId="80e8ad4d-5449-4880-a0f0-70e58ea0cdfd" providerId="ADAL" clId="{D308B4EF-071A-448E-BA11-227B0BF3147C}" dt="2022-04-12T11:52:23.438" v="128" actId="1076"/>
          <ac:picMkLst>
            <pc:docMk/>
            <pc:sldMk cId="1967315637" sldId="278"/>
            <ac:picMk id="4" creationId="{A8B1C375-6613-4235-95E4-6C9504C4868E}"/>
          </ac:picMkLst>
        </pc:picChg>
      </pc:sldChg>
      <pc:sldChg chg="modSp mod">
        <pc:chgData name="Bartley, Izzy" userId="80e8ad4d-5449-4880-a0f0-70e58ea0cdfd" providerId="ADAL" clId="{D308B4EF-071A-448E-BA11-227B0BF3147C}" dt="2022-04-12T11:50:57.517" v="89" actId="1076"/>
        <pc:sldMkLst>
          <pc:docMk/>
          <pc:sldMk cId="507794264" sldId="279"/>
        </pc:sldMkLst>
        <pc:spChg chg="mod">
          <ac:chgData name="Bartley, Izzy" userId="80e8ad4d-5449-4880-a0f0-70e58ea0cdfd" providerId="ADAL" clId="{D308B4EF-071A-448E-BA11-227B0BF3147C}" dt="2022-04-12T11:50:32.127" v="82" actId="14100"/>
          <ac:spMkLst>
            <pc:docMk/>
            <pc:sldMk cId="507794264" sldId="279"/>
            <ac:spMk id="2" creationId="{22DE240E-D493-411F-A2C7-162A3B109FD3}"/>
          </ac:spMkLst>
        </pc:spChg>
        <pc:spChg chg="mod">
          <ac:chgData name="Bartley, Izzy" userId="80e8ad4d-5449-4880-a0f0-70e58ea0cdfd" providerId="ADAL" clId="{D308B4EF-071A-448E-BA11-227B0BF3147C}" dt="2022-04-12T11:50:47.263" v="88" actId="27636"/>
          <ac:spMkLst>
            <pc:docMk/>
            <pc:sldMk cId="507794264" sldId="279"/>
            <ac:spMk id="3" creationId="{BCC9050C-3441-4C69-BA20-DFE6733F9A0D}"/>
          </ac:spMkLst>
        </pc:spChg>
        <pc:picChg chg="mod">
          <ac:chgData name="Bartley, Izzy" userId="80e8ad4d-5449-4880-a0f0-70e58ea0cdfd" providerId="ADAL" clId="{D308B4EF-071A-448E-BA11-227B0BF3147C}" dt="2022-04-12T11:50:57.517" v="89" actId="1076"/>
          <ac:picMkLst>
            <pc:docMk/>
            <pc:sldMk cId="507794264" sldId="279"/>
            <ac:picMk id="6" creationId="{918673C8-C59F-4CA1-B944-996DA68D851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DA1EB27-3A75-4E1B-8E2C-6DE5F6205B65}" type="datetimeFigureOut">
              <a:rPr lang="en-GB" smtClean="0"/>
              <a:t>12/04/2022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95194A0-8C0C-4F20-88DC-1044543B354F}" type="slidenum">
              <a:rPr lang="en-GB" smtClean="0"/>
              <a:t>‹#›</a:t>
            </a:fld>
            <a:endParaRPr lang="en-GB"/>
          </a:p>
        </p:txBody>
      </p:sp>
    </p:spTree>
    <p:extLst>
      <p:ext uri="{BB962C8B-B14F-4D97-AF65-F5344CB8AC3E}">
        <p14:creationId xmlns:p14="http://schemas.microsoft.com/office/powerpoint/2010/main" val="3035163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D3B9B57-87AE-46E5-944B-4AD98FE52873}" type="datetimeFigureOut">
              <a:rPr lang="en-GB" smtClean="0"/>
              <a:t>12/04/2022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19505FD-7461-493E-B736-F65AE191B086}" type="slidenum">
              <a:rPr lang="en-GB" smtClean="0"/>
              <a:t>‹#›</a:t>
            </a:fld>
            <a:endParaRPr lang="en-GB"/>
          </a:p>
        </p:txBody>
      </p:sp>
    </p:spTree>
    <p:extLst>
      <p:ext uri="{BB962C8B-B14F-4D97-AF65-F5344CB8AC3E}">
        <p14:creationId xmlns:p14="http://schemas.microsoft.com/office/powerpoint/2010/main" val="191284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BW </a:t>
            </a:r>
          </a:p>
        </p:txBody>
      </p:sp>
      <p:sp>
        <p:nvSpPr>
          <p:cNvPr id="4" name="Slide Number Placeholder 3"/>
          <p:cNvSpPr>
            <a:spLocks noGrp="1"/>
          </p:cNvSpPr>
          <p:nvPr>
            <p:ph type="sldNum" sz="quarter" idx="10"/>
          </p:nvPr>
        </p:nvSpPr>
        <p:spPr/>
        <p:txBody>
          <a:bodyPr/>
          <a:lstStyle/>
          <a:p>
            <a:fld id="{C19505FD-7461-493E-B736-F65AE191B086}" type="slidenum">
              <a:rPr lang="en-GB" smtClean="0"/>
              <a:t>1</a:t>
            </a:fld>
            <a:endParaRPr lang="en-GB"/>
          </a:p>
        </p:txBody>
      </p:sp>
    </p:spTree>
    <p:extLst>
      <p:ext uri="{BB962C8B-B14F-4D97-AF65-F5344CB8AC3E}">
        <p14:creationId xmlns:p14="http://schemas.microsoft.com/office/powerpoint/2010/main" val="148003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BW</a:t>
            </a:r>
          </a:p>
        </p:txBody>
      </p:sp>
      <p:sp>
        <p:nvSpPr>
          <p:cNvPr id="4" name="Slide Number Placeholder 3"/>
          <p:cNvSpPr>
            <a:spLocks noGrp="1"/>
          </p:cNvSpPr>
          <p:nvPr>
            <p:ph type="sldNum" sz="quarter" idx="10"/>
          </p:nvPr>
        </p:nvSpPr>
        <p:spPr/>
        <p:txBody>
          <a:bodyPr/>
          <a:lstStyle/>
          <a:p>
            <a:fld id="{C19505FD-7461-493E-B736-F65AE191B086}" type="slidenum">
              <a:rPr lang="en-GB" smtClean="0"/>
              <a:t>2</a:t>
            </a:fld>
            <a:endParaRPr lang="en-GB"/>
          </a:p>
        </p:txBody>
      </p:sp>
    </p:spTree>
    <p:extLst>
      <p:ext uri="{BB962C8B-B14F-4D97-AF65-F5344CB8AC3E}">
        <p14:creationId xmlns:p14="http://schemas.microsoft.com/office/powerpoint/2010/main" val="90315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BW</a:t>
            </a:r>
          </a:p>
        </p:txBody>
      </p:sp>
      <p:sp>
        <p:nvSpPr>
          <p:cNvPr id="4" name="Slide Number Placeholder 3"/>
          <p:cNvSpPr>
            <a:spLocks noGrp="1"/>
          </p:cNvSpPr>
          <p:nvPr>
            <p:ph type="sldNum" sz="quarter" idx="10"/>
          </p:nvPr>
        </p:nvSpPr>
        <p:spPr/>
        <p:txBody>
          <a:bodyPr/>
          <a:lstStyle/>
          <a:p>
            <a:fld id="{C19505FD-7461-493E-B736-F65AE191B086}" type="slidenum">
              <a:rPr lang="en-GB" smtClean="0"/>
              <a:t>3</a:t>
            </a:fld>
            <a:endParaRPr lang="en-GB"/>
          </a:p>
        </p:txBody>
      </p:sp>
    </p:spTree>
    <p:extLst>
      <p:ext uri="{BB962C8B-B14F-4D97-AF65-F5344CB8AC3E}">
        <p14:creationId xmlns:p14="http://schemas.microsoft.com/office/powerpoint/2010/main" val="4215844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310D6C0-87B5-4BD0-9099-0747F0C9460D}" type="datetimeFigureOut">
              <a:rPr lang="en-GB" smtClean="0"/>
              <a:t>12/04/2022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5F253-D72A-448E-8831-AE31C20838A6}" type="slidenum">
              <a:rPr lang="en-GB" smtClean="0"/>
              <a:t>‹#›</a:t>
            </a:fld>
            <a:endParaRPr lang="en-GB"/>
          </a:p>
        </p:txBody>
      </p:sp>
    </p:spTree>
    <p:extLst>
      <p:ext uri="{BB962C8B-B14F-4D97-AF65-F5344CB8AC3E}">
        <p14:creationId xmlns:p14="http://schemas.microsoft.com/office/powerpoint/2010/main" val="292045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10D6C0-87B5-4BD0-9099-0747F0C9460D}" type="datetimeFigureOut">
              <a:rPr lang="en-GB" smtClean="0"/>
              <a:t>12/04/2022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5F253-D72A-448E-8831-AE31C20838A6}" type="slidenum">
              <a:rPr lang="en-GB" smtClean="0"/>
              <a:t>‹#›</a:t>
            </a:fld>
            <a:endParaRPr lang="en-GB"/>
          </a:p>
        </p:txBody>
      </p:sp>
    </p:spTree>
    <p:extLst>
      <p:ext uri="{BB962C8B-B14F-4D97-AF65-F5344CB8AC3E}">
        <p14:creationId xmlns:p14="http://schemas.microsoft.com/office/powerpoint/2010/main" val="34203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10D6C0-87B5-4BD0-9099-0747F0C9460D}" type="datetimeFigureOut">
              <a:rPr lang="en-GB" smtClean="0"/>
              <a:t>12/04/2022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5F253-D72A-448E-8831-AE31C20838A6}" type="slidenum">
              <a:rPr lang="en-GB" smtClean="0"/>
              <a:t>‹#›</a:t>
            </a:fld>
            <a:endParaRPr lang="en-GB"/>
          </a:p>
        </p:txBody>
      </p:sp>
    </p:spTree>
    <p:extLst>
      <p:ext uri="{BB962C8B-B14F-4D97-AF65-F5344CB8AC3E}">
        <p14:creationId xmlns:p14="http://schemas.microsoft.com/office/powerpoint/2010/main" val="106520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10D6C0-87B5-4BD0-9099-0747F0C9460D}" type="datetimeFigureOut">
              <a:rPr lang="en-GB" smtClean="0"/>
              <a:t>12/04/2022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5F253-D72A-448E-8831-AE31C20838A6}" type="slidenum">
              <a:rPr lang="en-GB" smtClean="0"/>
              <a:t>‹#›</a:t>
            </a:fld>
            <a:endParaRPr lang="en-GB"/>
          </a:p>
        </p:txBody>
      </p:sp>
    </p:spTree>
    <p:extLst>
      <p:ext uri="{BB962C8B-B14F-4D97-AF65-F5344CB8AC3E}">
        <p14:creationId xmlns:p14="http://schemas.microsoft.com/office/powerpoint/2010/main" val="208922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10D6C0-87B5-4BD0-9099-0747F0C9460D}" type="datetimeFigureOut">
              <a:rPr lang="en-GB" smtClean="0"/>
              <a:t>12/04/2022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75F253-D72A-448E-8831-AE31C20838A6}" type="slidenum">
              <a:rPr lang="en-GB" smtClean="0"/>
              <a:t>‹#›</a:t>
            </a:fld>
            <a:endParaRPr lang="en-GB"/>
          </a:p>
        </p:txBody>
      </p:sp>
    </p:spTree>
    <p:extLst>
      <p:ext uri="{BB962C8B-B14F-4D97-AF65-F5344CB8AC3E}">
        <p14:creationId xmlns:p14="http://schemas.microsoft.com/office/powerpoint/2010/main" val="46888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310D6C0-87B5-4BD0-9099-0747F0C9460D}" type="datetimeFigureOut">
              <a:rPr lang="en-GB" smtClean="0"/>
              <a:t>12/04/2022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75F253-D72A-448E-8831-AE31C20838A6}" type="slidenum">
              <a:rPr lang="en-GB" smtClean="0"/>
              <a:t>‹#›</a:t>
            </a:fld>
            <a:endParaRPr lang="en-GB"/>
          </a:p>
        </p:txBody>
      </p:sp>
    </p:spTree>
    <p:extLst>
      <p:ext uri="{BB962C8B-B14F-4D97-AF65-F5344CB8AC3E}">
        <p14:creationId xmlns:p14="http://schemas.microsoft.com/office/powerpoint/2010/main" val="397948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310D6C0-87B5-4BD0-9099-0747F0C9460D}" type="datetimeFigureOut">
              <a:rPr lang="en-GB" smtClean="0"/>
              <a:t>12/04/2022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75F253-D72A-448E-8831-AE31C20838A6}" type="slidenum">
              <a:rPr lang="en-GB" smtClean="0"/>
              <a:t>‹#›</a:t>
            </a:fld>
            <a:endParaRPr lang="en-GB"/>
          </a:p>
        </p:txBody>
      </p:sp>
    </p:spTree>
    <p:extLst>
      <p:ext uri="{BB962C8B-B14F-4D97-AF65-F5344CB8AC3E}">
        <p14:creationId xmlns:p14="http://schemas.microsoft.com/office/powerpoint/2010/main" val="1753905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310D6C0-87B5-4BD0-9099-0747F0C9460D}" type="datetimeFigureOut">
              <a:rPr lang="en-GB" smtClean="0"/>
              <a:t>12/04/2022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75F253-D72A-448E-8831-AE31C20838A6}" type="slidenum">
              <a:rPr lang="en-GB" smtClean="0"/>
              <a:t>‹#›</a:t>
            </a:fld>
            <a:endParaRPr lang="en-GB"/>
          </a:p>
        </p:txBody>
      </p:sp>
    </p:spTree>
    <p:extLst>
      <p:ext uri="{BB962C8B-B14F-4D97-AF65-F5344CB8AC3E}">
        <p14:creationId xmlns:p14="http://schemas.microsoft.com/office/powerpoint/2010/main" val="311715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0D6C0-87B5-4BD0-9099-0747F0C9460D}" type="datetimeFigureOut">
              <a:rPr lang="en-GB" smtClean="0"/>
              <a:t>12/04/2022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75F253-D72A-448E-8831-AE31C20838A6}" type="slidenum">
              <a:rPr lang="en-GB" smtClean="0"/>
              <a:t>‹#›</a:t>
            </a:fld>
            <a:endParaRPr lang="en-GB"/>
          </a:p>
        </p:txBody>
      </p:sp>
    </p:spTree>
    <p:extLst>
      <p:ext uri="{BB962C8B-B14F-4D97-AF65-F5344CB8AC3E}">
        <p14:creationId xmlns:p14="http://schemas.microsoft.com/office/powerpoint/2010/main" val="296621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10D6C0-87B5-4BD0-9099-0747F0C9460D}" type="datetimeFigureOut">
              <a:rPr lang="en-GB" smtClean="0"/>
              <a:t>12/04/2022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75F253-D72A-448E-8831-AE31C20838A6}" type="slidenum">
              <a:rPr lang="en-GB" smtClean="0"/>
              <a:t>‹#›</a:t>
            </a:fld>
            <a:endParaRPr lang="en-GB"/>
          </a:p>
        </p:txBody>
      </p:sp>
    </p:spTree>
    <p:extLst>
      <p:ext uri="{BB962C8B-B14F-4D97-AF65-F5344CB8AC3E}">
        <p14:creationId xmlns:p14="http://schemas.microsoft.com/office/powerpoint/2010/main" val="149916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10D6C0-87B5-4BD0-9099-0747F0C9460D}" type="datetimeFigureOut">
              <a:rPr lang="en-GB" smtClean="0"/>
              <a:t>12/04/2022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75F253-D72A-448E-8831-AE31C20838A6}" type="slidenum">
              <a:rPr lang="en-GB" smtClean="0"/>
              <a:t>‹#›</a:t>
            </a:fld>
            <a:endParaRPr lang="en-GB"/>
          </a:p>
        </p:txBody>
      </p:sp>
    </p:spTree>
    <p:extLst>
      <p:ext uri="{BB962C8B-B14F-4D97-AF65-F5344CB8AC3E}">
        <p14:creationId xmlns:p14="http://schemas.microsoft.com/office/powerpoint/2010/main" val="96210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0D6C0-87B5-4BD0-9099-0747F0C9460D}" type="datetimeFigureOut">
              <a:rPr lang="en-GB" smtClean="0"/>
              <a:t>12/04/2022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5F253-D72A-448E-8831-AE31C20838A6}" type="slidenum">
              <a:rPr lang="en-GB" smtClean="0"/>
              <a:t>‹#›</a:t>
            </a:fld>
            <a:endParaRPr lang="en-GB"/>
          </a:p>
        </p:txBody>
      </p:sp>
    </p:spTree>
    <p:extLst>
      <p:ext uri="{BB962C8B-B14F-4D97-AF65-F5344CB8AC3E}">
        <p14:creationId xmlns:p14="http://schemas.microsoft.com/office/powerpoint/2010/main" val="1880329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283" y="5624299"/>
            <a:ext cx="3648471" cy="868576"/>
          </a:xfrm>
          <a:prstGeom prst="rect">
            <a:avLst/>
          </a:prstGeom>
        </p:spPr>
      </p:pic>
      <p:sp>
        <p:nvSpPr>
          <p:cNvPr id="8" name="Title 1">
            <a:extLst>
              <a:ext uri="{FF2B5EF4-FFF2-40B4-BE49-F238E27FC236}">
                <a16:creationId xmlns:a16="http://schemas.microsoft.com/office/drawing/2014/main" id="{06F2C066-34D3-42F3-9F22-731B66BF7ABC}"/>
              </a:ext>
            </a:extLst>
          </p:cNvPr>
          <p:cNvSpPr>
            <a:spLocks noGrp="1"/>
          </p:cNvSpPr>
          <p:nvPr>
            <p:ph type="title"/>
          </p:nvPr>
        </p:nvSpPr>
        <p:spPr>
          <a:xfrm>
            <a:off x="626534" y="2633877"/>
            <a:ext cx="5223932" cy="1109132"/>
          </a:xfrm>
        </p:spPr>
        <p:txBody>
          <a:bodyPr>
            <a:noAutofit/>
          </a:bodyPr>
          <a:lstStyle/>
          <a:p>
            <a:pPr algn="ctr"/>
            <a:r>
              <a:rPr lang="en-GB" sz="6000" b="1" dirty="0">
                <a:latin typeface="Arial" panose="020B0604020202020204" pitchFamily="34" charset="0"/>
                <a:cs typeface="Arial" panose="020B0604020202020204" pitchFamily="34" charset="0"/>
              </a:rPr>
              <a:t>An Overview of the Holocaust</a:t>
            </a:r>
          </a:p>
        </p:txBody>
      </p:sp>
      <p:pic>
        <p:nvPicPr>
          <p:cNvPr id="11" name="Picture 10" descr="A picture containing diagram&#10;&#10;Description automatically generated">
            <a:extLst>
              <a:ext uri="{FF2B5EF4-FFF2-40B4-BE49-F238E27FC236}">
                <a16:creationId xmlns:a16="http://schemas.microsoft.com/office/drawing/2014/main" id="{1A239095-53D9-45D8-BF0E-CE9B1FAE7A0F}"/>
              </a:ext>
            </a:extLst>
          </p:cNvPr>
          <p:cNvPicPr>
            <a:picLocks noChangeAspect="1"/>
          </p:cNvPicPr>
          <p:nvPr/>
        </p:nvPicPr>
        <p:blipFill rotWithShape="1">
          <a:blip r:embed="rId4">
            <a:extLst>
              <a:ext uri="{28A0092B-C50C-407E-A947-70E740481C1C}">
                <a14:useLocalDpi xmlns:a14="http://schemas.microsoft.com/office/drawing/2010/main" val="0"/>
              </a:ext>
            </a:extLst>
          </a:blip>
          <a:srcRect l="27147" r="26913"/>
          <a:stretch/>
        </p:blipFill>
        <p:spPr>
          <a:xfrm>
            <a:off x="6468533" y="111604"/>
            <a:ext cx="4572002" cy="6634791"/>
          </a:xfrm>
          <a:prstGeom prst="rect">
            <a:avLst/>
          </a:prstGeom>
        </p:spPr>
      </p:pic>
    </p:spTree>
    <p:extLst>
      <p:ext uri="{BB962C8B-B14F-4D97-AF65-F5344CB8AC3E}">
        <p14:creationId xmlns:p14="http://schemas.microsoft.com/office/powerpoint/2010/main" val="4270577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B4BA02-5490-4C2F-B73A-1E7D84B71595}"/>
              </a:ext>
            </a:extLst>
          </p:cNvPr>
          <p:cNvSpPr>
            <a:spLocks noGrp="1"/>
          </p:cNvSpPr>
          <p:nvPr>
            <p:ph idx="1"/>
          </p:nvPr>
        </p:nvSpPr>
        <p:spPr>
          <a:xfrm>
            <a:off x="804333" y="962025"/>
            <a:ext cx="4461933" cy="4351338"/>
          </a:xfrm>
        </p:spPr>
        <p:txBody>
          <a:bodyPr>
            <a:noAutofit/>
          </a:bodyPr>
          <a:lstStyle/>
          <a:p>
            <a:pPr marL="0" indent="0">
              <a:buNone/>
            </a:pPr>
            <a:r>
              <a:rPr lang="en-US" dirty="0">
                <a:latin typeface="Arial" panose="020B0604020202020204" pitchFamily="34" charset="0"/>
                <a:cs typeface="Arial" panose="020B0604020202020204" pitchFamily="34" charset="0"/>
              </a:rPr>
              <a:t>10</a:t>
            </a:r>
            <a:r>
              <a:rPr lang="en-US" dirty="0">
                <a:effectLst/>
                <a:latin typeface="Arial" panose="020B0604020202020204" pitchFamily="34" charset="0"/>
                <a:cs typeface="Arial" panose="020B0604020202020204" pitchFamily="34" charset="0"/>
              </a:rPr>
              <a:t>) This map is from a SS report. What part of the world / countries does it depict?</a:t>
            </a:r>
          </a:p>
          <a:p>
            <a:pPr marL="0" indent="0">
              <a:buNone/>
            </a:pPr>
            <a:br>
              <a:rPr lang="en-US" dirty="0">
                <a:latin typeface="Arial" panose="020B0604020202020204" pitchFamily="34" charset="0"/>
                <a:cs typeface="Arial" panose="020B0604020202020204" pitchFamily="34" charset="0"/>
              </a:rPr>
            </a:br>
            <a:r>
              <a:rPr lang="en-US" dirty="0">
                <a:effectLst/>
                <a:latin typeface="Arial" panose="020B0604020202020204" pitchFamily="34" charset="0"/>
                <a:cs typeface="Arial" panose="020B0604020202020204" pitchFamily="34" charset="0"/>
              </a:rPr>
              <a:t>11) What do you think that the map shows ?</a:t>
            </a:r>
          </a:p>
          <a:p>
            <a:pPr marL="0" indent="0">
              <a:buNone/>
            </a:pPr>
            <a:br>
              <a:rPr lang="en-US" dirty="0">
                <a:latin typeface="Arial" panose="020B0604020202020204" pitchFamily="34" charset="0"/>
                <a:cs typeface="Arial" panose="020B0604020202020204" pitchFamily="34" charset="0"/>
              </a:rPr>
            </a:br>
            <a:r>
              <a:rPr lang="en-US" dirty="0">
                <a:effectLst/>
                <a:latin typeface="Arial" panose="020B0604020202020204" pitchFamily="34" charset="0"/>
                <a:cs typeface="Arial" panose="020B0604020202020204" pitchFamily="34" charset="0"/>
              </a:rPr>
              <a:t>12) What the Nazis’ ultimate aim for the Jewish population of these areas?</a:t>
            </a:r>
            <a:endParaRPr lang="en-GB" dirty="0">
              <a:latin typeface="Arial" panose="020B0604020202020204" pitchFamily="34" charset="0"/>
              <a:cs typeface="Arial" panose="020B0604020202020204" pitchFamily="34" charset="0"/>
            </a:endParaRPr>
          </a:p>
        </p:txBody>
      </p:sp>
      <p:pic>
        <p:nvPicPr>
          <p:cNvPr id="4" name="Picture 3" descr="A picture containing diagram&#10;&#10;Description automatically generated">
            <a:extLst>
              <a:ext uri="{FF2B5EF4-FFF2-40B4-BE49-F238E27FC236}">
                <a16:creationId xmlns:a16="http://schemas.microsoft.com/office/drawing/2014/main" id="{73D9DD72-DD17-46F0-B917-C510FA4F4747}"/>
              </a:ext>
            </a:extLst>
          </p:cNvPr>
          <p:cNvPicPr>
            <a:picLocks noChangeAspect="1"/>
          </p:cNvPicPr>
          <p:nvPr/>
        </p:nvPicPr>
        <p:blipFill rotWithShape="1">
          <a:blip r:embed="rId2">
            <a:extLst>
              <a:ext uri="{28A0092B-C50C-407E-A947-70E740481C1C}">
                <a14:useLocalDpi xmlns:a14="http://schemas.microsoft.com/office/drawing/2010/main" val="0"/>
              </a:ext>
            </a:extLst>
          </a:blip>
          <a:srcRect l="27147" r="26913"/>
          <a:stretch/>
        </p:blipFill>
        <p:spPr>
          <a:xfrm>
            <a:off x="6468533" y="111604"/>
            <a:ext cx="4572002" cy="6634791"/>
          </a:xfrm>
          <a:prstGeom prst="rect">
            <a:avLst/>
          </a:prstGeom>
        </p:spPr>
      </p:pic>
      <p:pic>
        <p:nvPicPr>
          <p:cNvPr id="5" name="Picture 4">
            <a:extLst>
              <a:ext uri="{FF2B5EF4-FFF2-40B4-BE49-F238E27FC236}">
                <a16:creationId xmlns:a16="http://schemas.microsoft.com/office/drawing/2014/main" id="{4AD59E15-F8D0-425D-A6DD-74458C86B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017" y="6016960"/>
            <a:ext cx="2453784" cy="584162"/>
          </a:xfrm>
          <a:prstGeom prst="rect">
            <a:avLst/>
          </a:prstGeom>
        </p:spPr>
      </p:pic>
    </p:spTree>
    <p:extLst>
      <p:ext uri="{BB962C8B-B14F-4D97-AF65-F5344CB8AC3E}">
        <p14:creationId xmlns:p14="http://schemas.microsoft.com/office/powerpoint/2010/main" val="2540027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EC63E-49D7-4C37-A526-9D10FD824655}"/>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The Holocaust in camps</a:t>
            </a:r>
          </a:p>
        </p:txBody>
      </p:sp>
      <p:sp>
        <p:nvSpPr>
          <p:cNvPr id="3" name="Content Placeholder 2">
            <a:extLst>
              <a:ext uri="{FF2B5EF4-FFF2-40B4-BE49-F238E27FC236}">
                <a16:creationId xmlns:a16="http://schemas.microsoft.com/office/drawing/2014/main" id="{010F8CF5-6A85-43C5-B5B9-C2237EECE70E}"/>
              </a:ext>
            </a:extLst>
          </p:cNvPr>
          <p:cNvSpPr>
            <a:spLocks noGrp="1"/>
          </p:cNvSpPr>
          <p:nvPr>
            <p:ph idx="1"/>
          </p:nvPr>
        </p:nvSpPr>
        <p:spPr/>
        <p:txBody>
          <a:bodyPr/>
          <a:lstStyle/>
          <a:p>
            <a:pPr marL="0" indent="0">
              <a:buNone/>
            </a:pPr>
            <a:r>
              <a:rPr lang="en-US" dirty="0">
                <a:effectLst/>
                <a:latin typeface="Arial" panose="020B0604020202020204" pitchFamily="34" charset="0"/>
                <a:cs typeface="Arial" panose="020B0604020202020204" pitchFamily="34" charset="0"/>
              </a:rPr>
              <a:t>The Nazis had an extensive network of camps across Europe. In August 1942, experiments started at Auschwitz with the use of gas to murder people. By 1942, mass murder of Jews by gas was being carried out at Auschwitz and other extermination camps, such as </a:t>
            </a:r>
            <a:r>
              <a:rPr lang="en-US" dirty="0" err="1">
                <a:effectLst/>
                <a:latin typeface="Arial" panose="020B0604020202020204" pitchFamily="34" charset="0"/>
                <a:cs typeface="Arial" panose="020B0604020202020204" pitchFamily="34" charset="0"/>
              </a:rPr>
              <a:t>Sobibór</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Chełmno</a:t>
            </a:r>
            <a:r>
              <a:rPr lang="en-US" dirty="0">
                <a:effectLst/>
                <a:latin typeface="Arial" panose="020B0604020202020204" pitchFamily="34" charset="0"/>
                <a:cs typeface="Arial" panose="020B0604020202020204" pitchFamily="34" charset="0"/>
              </a:rPr>
              <a:t> and Treblinka.</a:t>
            </a:r>
          </a:p>
          <a:p>
            <a:pPr marL="0" indent="0">
              <a:buNone/>
            </a:pPr>
            <a:br>
              <a:rPr lang="en-US" dirty="0">
                <a:latin typeface="Arial" panose="020B0604020202020204" pitchFamily="34" charset="0"/>
                <a:cs typeface="Arial" panose="020B0604020202020204" pitchFamily="34" charset="0"/>
              </a:rPr>
            </a:br>
            <a:r>
              <a:rPr lang="en-US" dirty="0">
                <a:effectLst/>
                <a:latin typeface="Arial" panose="020B0604020202020204" pitchFamily="34" charset="0"/>
                <a:cs typeface="Arial" panose="020B0604020202020204" pitchFamily="34" charset="0"/>
              </a:rPr>
              <a:t>In camps which were also labour camps, such as Auschwitz, some Jews were selected to work as enslaved </a:t>
            </a:r>
            <a:r>
              <a:rPr lang="en-US" dirty="0" err="1">
                <a:effectLst/>
                <a:latin typeface="Arial" panose="020B0604020202020204" pitchFamily="34" charset="0"/>
                <a:cs typeface="Arial" panose="020B0604020202020204" pitchFamily="34" charset="0"/>
              </a:rPr>
              <a:t>labourers</a:t>
            </a:r>
            <a:r>
              <a:rPr lang="en-US" dirty="0">
                <a:effectLst/>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0EF526B-8B0B-49A5-BF8C-93231C779D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017" y="6016960"/>
            <a:ext cx="2453784" cy="584162"/>
          </a:xfrm>
          <a:prstGeom prst="rect">
            <a:avLst/>
          </a:prstGeom>
        </p:spPr>
      </p:pic>
    </p:spTree>
    <p:extLst>
      <p:ext uri="{BB962C8B-B14F-4D97-AF65-F5344CB8AC3E}">
        <p14:creationId xmlns:p14="http://schemas.microsoft.com/office/powerpoint/2010/main" val="144549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0FF6B-03D2-4D09-99AF-B556DAC1BEF7}"/>
              </a:ext>
            </a:extLst>
          </p:cNvPr>
          <p:cNvSpPr>
            <a:spLocks noGrp="1"/>
          </p:cNvSpPr>
          <p:nvPr>
            <p:ph idx="1"/>
          </p:nvPr>
        </p:nvSpPr>
        <p:spPr>
          <a:xfrm>
            <a:off x="570090" y="727788"/>
            <a:ext cx="2497666" cy="4876880"/>
          </a:xfrm>
        </p:spPr>
        <p:txBody>
          <a:bodyPr>
            <a:normAutofit fontScale="92500" lnSpcReduction="10000"/>
          </a:bodyPr>
          <a:lstStyle/>
          <a:p>
            <a:pPr marL="0" indent="0">
              <a:buNone/>
            </a:pPr>
            <a:r>
              <a:rPr lang="en-US" dirty="0">
                <a:effectLst/>
                <a:latin typeface="Arial" panose="020B0604020202020204" pitchFamily="34" charset="0"/>
                <a:cs typeface="Arial" panose="020B0604020202020204" pitchFamily="34" charset="0"/>
              </a:rPr>
              <a:t>Look at the map.</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effectLst/>
                <a:latin typeface="Arial" panose="020B0604020202020204" pitchFamily="34" charset="0"/>
                <a:cs typeface="Arial" panose="020B0604020202020204" pitchFamily="34" charset="0"/>
              </a:rPr>
              <a:t>13) Where were the extermination camps situated?</a:t>
            </a:r>
          </a:p>
          <a:p>
            <a:pPr marL="0" indent="0">
              <a:buNone/>
            </a:pPr>
            <a:endParaRPr lang="en-US" dirty="0">
              <a:effectLst/>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14)</a:t>
            </a:r>
            <a:r>
              <a:rPr lang="en-US" dirty="0">
                <a:effectLst/>
                <a:latin typeface="Arial" panose="020B0604020202020204" pitchFamily="34" charset="0"/>
                <a:cs typeface="Arial" panose="020B0604020202020204" pitchFamily="34" charset="0"/>
              </a:rPr>
              <a:t> Were they in the main part of Germany?</a:t>
            </a:r>
            <a:endParaRPr lang="en-GB" dirty="0">
              <a:latin typeface="Arial" panose="020B0604020202020204" pitchFamily="34" charset="0"/>
              <a:cs typeface="Arial" panose="020B0604020202020204" pitchFamily="34" charset="0"/>
            </a:endParaRPr>
          </a:p>
        </p:txBody>
      </p:sp>
      <p:pic>
        <p:nvPicPr>
          <p:cNvPr id="5" name="Picture 4" descr="Map&#10;&#10;Description automatically generated">
            <a:extLst>
              <a:ext uri="{FF2B5EF4-FFF2-40B4-BE49-F238E27FC236}">
                <a16:creationId xmlns:a16="http://schemas.microsoft.com/office/drawing/2014/main" id="{25B63D2A-FB17-4DDD-8A1D-7BE3A7C589A0}"/>
              </a:ext>
            </a:extLst>
          </p:cNvPr>
          <p:cNvPicPr>
            <a:picLocks noChangeAspect="1"/>
          </p:cNvPicPr>
          <p:nvPr/>
        </p:nvPicPr>
        <p:blipFill rotWithShape="1">
          <a:blip r:embed="rId2">
            <a:extLst>
              <a:ext uri="{28A0092B-C50C-407E-A947-70E740481C1C}">
                <a14:useLocalDpi xmlns:a14="http://schemas.microsoft.com/office/drawing/2010/main" val="0"/>
              </a:ext>
            </a:extLst>
          </a:blip>
          <a:srcRect l="3809" r="3809"/>
          <a:stretch/>
        </p:blipFill>
        <p:spPr>
          <a:xfrm>
            <a:off x="3412474" y="635131"/>
            <a:ext cx="8567859" cy="5587735"/>
          </a:xfrm>
          <a:prstGeom prst="rect">
            <a:avLst/>
          </a:prstGeom>
        </p:spPr>
      </p:pic>
      <p:pic>
        <p:nvPicPr>
          <p:cNvPr id="6" name="Picture 5">
            <a:extLst>
              <a:ext uri="{FF2B5EF4-FFF2-40B4-BE49-F238E27FC236}">
                <a16:creationId xmlns:a16="http://schemas.microsoft.com/office/drawing/2014/main" id="{E7785F04-D983-4904-8F9D-81AF832D5A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017" y="6016960"/>
            <a:ext cx="2453784" cy="584162"/>
          </a:xfrm>
          <a:prstGeom prst="rect">
            <a:avLst/>
          </a:prstGeom>
        </p:spPr>
      </p:pic>
      <p:sp>
        <p:nvSpPr>
          <p:cNvPr id="7" name="Content Placeholder 2">
            <a:extLst>
              <a:ext uri="{FF2B5EF4-FFF2-40B4-BE49-F238E27FC236}">
                <a16:creationId xmlns:a16="http://schemas.microsoft.com/office/drawing/2014/main" id="{7867A448-16E9-450B-AD18-96653CFEA062}"/>
              </a:ext>
            </a:extLst>
          </p:cNvPr>
          <p:cNvSpPr txBox="1">
            <a:spLocks/>
          </p:cNvSpPr>
          <p:nvPr/>
        </p:nvSpPr>
        <p:spPr>
          <a:xfrm>
            <a:off x="9556043" y="5604668"/>
            <a:ext cx="4131733" cy="2112963"/>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Courtesy of USHMM.</a:t>
            </a:r>
          </a:p>
        </p:txBody>
      </p:sp>
    </p:spTree>
    <p:extLst>
      <p:ext uri="{BB962C8B-B14F-4D97-AF65-F5344CB8AC3E}">
        <p14:creationId xmlns:p14="http://schemas.microsoft.com/office/powerpoint/2010/main" val="370329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4F3C9-A572-4D96-BCA3-C11622E42754}"/>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Transports</a:t>
            </a:r>
          </a:p>
        </p:txBody>
      </p:sp>
      <p:sp>
        <p:nvSpPr>
          <p:cNvPr id="3" name="Content Placeholder 2">
            <a:extLst>
              <a:ext uri="{FF2B5EF4-FFF2-40B4-BE49-F238E27FC236}">
                <a16:creationId xmlns:a16="http://schemas.microsoft.com/office/drawing/2014/main" id="{BEA65508-FFA9-431A-8A03-915771503DAC}"/>
              </a:ext>
            </a:extLst>
          </p:cNvPr>
          <p:cNvSpPr>
            <a:spLocks noGrp="1"/>
          </p:cNvSpPr>
          <p:nvPr>
            <p:ph idx="1"/>
          </p:nvPr>
        </p:nvSpPr>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Augusta </a:t>
            </a:r>
            <a:r>
              <a:rPr lang="en-US" dirty="0">
                <a:effectLst/>
                <a:latin typeface="Arial" panose="020B0604020202020204" pitchFamily="34" charset="0"/>
                <a:cs typeface="Arial" panose="020B0604020202020204" pitchFamily="34" charset="0"/>
              </a:rPr>
              <a:t>Spitz and Therese Steiner were two Austrian Jewish women who lived in Guernsey in the Channel Islands.</a:t>
            </a:r>
          </a:p>
          <a:p>
            <a:pPr marL="0" indent="0">
              <a:buNone/>
            </a:pPr>
            <a:br>
              <a:rPr lang="en-US" dirty="0">
                <a:latin typeface="Arial" panose="020B0604020202020204" pitchFamily="34" charset="0"/>
                <a:cs typeface="Arial" panose="020B0604020202020204" pitchFamily="34" charset="0"/>
              </a:rPr>
            </a:br>
            <a:r>
              <a:rPr lang="en-US" dirty="0">
                <a:effectLst/>
                <a:latin typeface="Arial" panose="020B0604020202020204" pitchFamily="34" charset="0"/>
                <a:cs typeface="Arial" panose="020B0604020202020204" pitchFamily="34" charset="0"/>
              </a:rPr>
              <a:t>The Channel Islands were occupied by Germany during the Second World War. Spitz and </a:t>
            </a:r>
            <a:r>
              <a:rPr lang="en-US" dirty="0" err="1">
                <a:effectLst/>
                <a:latin typeface="Arial" panose="020B0604020202020204" pitchFamily="34" charset="0"/>
                <a:cs typeface="Arial" panose="020B0604020202020204" pitchFamily="34" charset="0"/>
              </a:rPr>
              <a:t>Steinerwere</a:t>
            </a:r>
            <a:r>
              <a:rPr lang="en-US" dirty="0">
                <a:effectLst/>
                <a:latin typeface="Arial" panose="020B0604020202020204" pitchFamily="34" charset="0"/>
                <a:cs typeface="Arial" panose="020B0604020202020204" pitchFamily="34" charset="0"/>
              </a:rPr>
              <a:t> arrested in Guernsey and deported to France, and then to Auschwitz.</a:t>
            </a:r>
          </a:p>
          <a:p>
            <a:pPr marL="0" indent="0">
              <a:buNone/>
            </a:pPr>
            <a:endParaRPr lang="en-US" dirty="0">
              <a:effectLst/>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D550490-20F0-43E7-8010-93803A754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017" y="6016960"/>
            <a:ext cx="2453784" cy="584162"/>
          </a:xfrm>
          <a:prstGeom prst="rect">
            <a:avLst/>
          </a:prstGeom>
        </p:spPr>
      </p:pic>
    </p:spTree>
    <p:extLst>
      <p:ext uri="{BB962C8B-B14F-4D97-AF65-F5344CB8AC3E}">
        <p14:creationId xmlns:p14="http://schemas.microsoft.com/office/powerpoint/2010/main" val="2610360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E89988-4A10-413A-8C7E-9C4B7CC870B6}"/>
              </a:ext>
            </a:extLst>
          </p:cNvPr>
          <p:cNvSpPr>
            <a:spLocks noGrp="1"/>
          </p:cNvSpPr>
          <p:nvPr>
            <p:ph idx="1"/>
          </p:nvPr>
        </p:nvSpPr>
        <p:spPr>
          <a:xfrm>
            <a:off x="160867" y="969433"/>
            <a:ext cx="3280927" cy="4919133"/>
          </a:xfrm>
        </p:spPr>
        <p:txBody>
          <a:bodyPr>
            <a:normAutofit fontScale="77500" lnSpcReduction="20000"/>
          </a:bodyPr>
          <a:lstStyle/>
          <a:p>
            <a:pPr marL="0" indent="0">
              <a:lnSpc>
                <a:spcPct val="110000"/>
              </a:lnSpc>
              <a:buNone/>
            </a:pPr>
            <a:r>
              <a:rPr lang="en-US" dirty="0">
                <a:effectLst/>
                <a:latin typeface="Arial" panose="020B0604020202020204" pitchFamily="34" charset="0"/>
                <a:cs typeface="Arial" panose="020B0604020202020204" pitchFamily="34" charset="0"/>
              </a:rPr>
              <a:t>Jews from across Europe were transported by train to the extermination camps. </a:t>
            </a:r>
          </a:p>
          <a:p>
            <a:pPr marL="0" indent="0">
              <a:lnSpc>
                <a:spcPct val="110000"/>
              </a:lnSpc>
              <a:buNone/>
            </a:pPr>
            <a:endParaRPr lang="en-US" dirty="0">
              <a:effectLst/>
              <a:latin typeface="Arial" panose="020B0604020202020204" pitchFamily="34" charset="0"/>
              <a:cs typeface="Arial" panose="020B0604020202020204" pitchFamily="34" charset="0"/>
            </a:endParaRPr>
          </a:p>
          <a:p>
            <a:pPr marL="0" indent="0">
              <a:lnSpc>
                <a:spcPct val="110000"/>
              </a:lnSpc>
              <a:buNone/>
            </a:pPr>
            <a:r>
              <a:rPr lang="en-US" dirty="0">
                <a:effectLst/>
                <a:latin typeface="Arial" panose="020B0604020202020204" pitchFamily="34" charset="0"/>
                <a:cs typeface="Arial" panose="020B0604020202020204" pitchFamily="34" charset="0"/>
              </a:rPr>
              <a:t>This document is a list of those deported to Auschwitz from a camp, Drancy in France, who arrived in Auschwitz on 23 July 1942. Spitz and Steiner were murdered in Auschwitz.</a:t>
            </a:r>
          </a:p>
          <a:p>
            <a:pPr marL="0" indent="0">
              <a:buNone/>
            </a:pP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5" name="Picture 4" descr="Table&#10;&#10;Description automatically generated with medium confidence">
            <a:extLst>
              <a:ext uri="{FF2B5EF4-FFF2-40B4-BE49-F238E27FC236}">
                <a16:creationId xmlns:a16="http://schemas.microsoft.com/office/drawing/2014/main" id="{217170EB-65FE-4F1B-87B7-BDCF758F046A}"/>
              </a:ext>
            </a:extLst>
          </p:cNvPr>
          <p:cNvPicPr>
            <a:picLocks noChangeAspect="1"/>
          </p:cNvPicPr>
          <p:nvPr/>
        </p:nvPicPr>
        <p:blipFill rotWithShape="1">
          <a:blip r:embed="rId2">
            <a:extLst>
              <a:ext uri="{28A0092B-C50C-407E-A947-70E740481C1C}">
                <a14:useLocalDpi xmlns:a14="http://schemas.microsoft.com/office/drawing/2010/main" val="0"/>
              </a:ext>
            </a:extLst>
          </a:blip>
          <a:srcRect l="26621" r="27083" b="57929"/>
          <a:stretch/>
        </p:blipFill>
        <p:spPr>
          <a:xfrm>
            <a:off x="3560327" y="880533"/>
            <a:ext cx="8123673" cy="4447817"/>
          </a:xfrm>
          <a:prstGeom prst="rect">
            <a:avLst/>
          </a:prstGeom>
        </p:spPr>
      </p:pic>
      <p:sp>
        <p:nvSpPr>
          <p:cNvPr id="6" name="Content Placeholder 2">
            <a:extLst>
              <a:ext uri="{FF2B5EF4-FFF2-40B4-BE49-F238E27FC236}">
                <a16:creationId xmlns:a16="http://schemas.microsoft.com/office/drawing/2014/main" id="{4872B42E-C1C0-4204-9BCF-4C07E2D2C31F}"/>
              </a:ext>
            </a:extLst>
          </p:cNvPr>
          <p:cNvSpPr txBox="1">
            <a:spLocks/>
          </p:cNvSpPr>
          <p:nvPr/>
        </p:nvSpPr>
        <p:spPr>
          <a:xfrm>
            <a:off x="4038788" y="5393267"/>
            <a:ext cx="8123673" cy="85328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13)</a:t>
            </a:r>
            <a:r>
              <a:rPr lang="en-US" sz="2400" dirty="0">
                <a:effectLst/>
                <a:latin typeface="Arial" panose="020B0604020202020204" pitchFamily="34" charset="0"/>
                <a:cs typeface="Arial" panose="020B0604020202020204" pitchFamily="34" charset="0"/>
              </a:rPr>
              <a:t> Find the names Augusta Spitz and Therese Steiner on the list.</a:t>
            </a:r>
            <a:endParaRPr lang="en-GB"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E010CE4-AA10-465B-BD6C-EA8DB576DF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017" y="6016960"/>
            <a:ext cx="2453784" cy="584162"/>
          </a:xfrm>
          <a:prstGeom prst="rect">
            <a:avLst/>
          </a:prstGeom>
        </p:spPr>
      </p:pic>
    </p:spTree>
    <p:extLst>
      <p:ext uri="{BB962C8B-B14F-4D97-AF65-F5344CB8AC3E}">
        <p14:creationId xmlns:p14="http://schemas.microsoft.com/office/powerpoint/2010/main" val="6505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A2E1-0910-4557-A38B-310708EEA1AE}"/>
              </a:ext>
            </a:extLst>
          </p:cNvPr>
          <p:cNvSpPr>
            <a:spLocks noGrp="1"/>
          </p:cNvSpPr>
          <p:nvPr>
            <p:ph type="title"/>
          </p:nvPr>
        </p:nvSpPr>
        <p:spPr>
          <a:xfrm>
            <a:off x="546100" y="335837"/>
            <a:ext cx="11099800" cy="755845"/>
          </a:xfrm>
        </p:spPr>
        <p:txBody>
          <a:bodyPr>
            <a:normAutofit/>
          </a:bodyPr>
          <a:lstStyle/>
          <a:p>
            <a:r>
              <a:rPr lang="en-GB" sz="3200" b="1" dirty="0">
                <a:latin typeface="Arial" panose="020B0604020202020204" pitchFamily="34" charset="0"/>
                <a:cs typeface="Arial" panose="020B0604020202020204" pitchFamily="34" charset="0"/>
              </a:rPr>
              <a:t>Who were the victims of the Holocaust?: German Jews </a:t>
            </a:r>
          </a:p>
        </p:txBody>
      </p:sp>
      <p:sp>
        <p:nvSpPr>
          <p:cNvPr id="3" name="Content Placeholder 2">
            <a:extLst>
              <a:ext uri="{FF2B5EF4-FFF2-40B4-BE49-F238E27FC236}">
                <a16:creationId xmlns:a16="http://schemas.microsoft.com/office/drawing/2014/main" id="{33107645-8F53-471C-8958-328A8D6B6247}"/>
              </a:ext>
            </a:extLst>
          </p:cNvPr>
          <p:cNvSpPr>
            <a:spLocks noGrp="1"/>
          </p:cNvSpPr>
          <p:nvPr>
            <p:ph idx="1"/>
          </p:nvPr>
        </p:nvSpPr>
        <p:spPr>
          <a:xfrm>
            <a:off x="391017" y="1665622"/>
            <a:ext cx="3920067" cy="4351338"/>
          </a:xfrm>
        </p:spPr>
        <p:txBody>
          <a:bodyPr/>
          <a:lstStyle/>
          <a:p>
            <a:pPr marL="0" indent="0">
              <a:buNone/>
            </a:pPr>
            <a:r>
              <a:rPr lang="en-GB" dirty="0">
                <a:latin typeface="Arial" panose="020B0604020202020204" pitchFamily="34" charset="0"/>
                <a:cs typeface="Arial" panose="020B0604020202020204" pitchFamily="34" charset="0"/>
              </a:rPr>
              <a:t>Members of the </a:t>
            </a:r>
            <a:r>
              <a:rPr lang="en-GB" dirty="0" err="1">
                <a:latin typeface="Arial" panose="020B0604020202020204" pitchFamily="34" charset="0"/>
                <a:cs typeface="Arial" panose="020B0604020202020204" pitchFamily="34" charset="0"/>
              </a:rPr>
              <a:t>Robinsohn</a:t>
            </a:r>
            <a:r>
              <a:rPr lang="en-GB" dirty="0">
                <a:latin typeface="Arial" panose="020B0604020202020204" pitchFamily="34" charset="0"/>
                <a:cs typeface="Arial" panose="020B0604020202020204" pitchFamily="34" charset="0"/>
              </a:rPr>
              <a:t> family on a walk in Germany, 1928.</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In the late 1930s, the </a:t>
            </a:r>
            <a:r>
              <a:rPr lang="en-GB" dirty="0" err="1">
                <a:latin typeface="Arial" panose="020B0604020202020204" pitchFamily="34" charset="0"/>
                <a:cs typeface="Arial" panose="020B0604020202020204" pitchFamily="34" charset="0"/>
              </a:rPr>
              <a:t>Robinsohn</a:t>
            </a:r>
            <a:r>
              <a:rPr lang="en-GB" dirty="0">
                <a:latin typeface="Arial" panose="020B0604020202020204" pitchFamily="34" charset="0"/>
                <a:cs typeface="Arial" panose="020B0604020202020204" pitchFamily="34" charset="0"/>
              </a:rPr>
              <a:t> family left Hamburg and emigrated to Britain. </a:t>
            </a:r>
          </a:p>
        </p:txBody>
      </p:sp>
      <p:pic>
        <p:nvPicPr>
          <p:cNvPr id="4" name="Picture 3">
            <a:extLst>
              <a:ext uri="{FF2B5EF4-FFF2-40B4-BE49-F238E27FC236}">
                <a16:creationId xmlns:a16="http://schemas.microsoft.com/office/drawing/2014/main" id="{BF728785-2A88-4F51-A36B-CA40283E30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017" y="6016960"/>
            <a:ext cx="2453784" cy="584162"/>
          </a:xfrm>
          <a:prstGeom prst="rect">
            <a:avLst/>
          </a:prstGeom>
        </p:spPr>
      </p:pic>
      <p:pic>
        <p:nvPicPr>
          <p:cNvPr id="8" name="Picture 7" descr="A picture containing text, outdoor, ground, person&#10;&#10;Description automatically generated">
            <a:extLst>
              <a:ext uri="{FF2B5EF4-FFF2-40B4-BE49-F238E27FC236}">
                <a16:creationId xmlns:a16="http://schemas.microsoft.com/office/drawing/2014/main" id="{1B3D1AD7-1E84-4694-BC3A-3449AF1C06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3890" y="1335637"/>
            <a:ext cx="6573520" cy="4547541"/>
          </a:xfrm>
          <a:prstGeom prst="rect">
            <a:avLst/>
          </a:prstGeom>
        </p:spPr>
      </p:pic>
    </p:spTree>
    <p:extLst>
      <p:ext uri="{BB962C8B-B14F-4D97-AF65-F5344CB8AC3E}">
        <p14:creationId xmlns:p14="http://schemas.microsoft.com/office/powerpoint/2010/main" val="1203263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240E-D493-411F-A2C7-162A3B109FD3}"/>
              </a:ext>
            </a:extLst>
          </p:cNvPr>
          <p:cNvSpPr>
            <a:spLocks noGrp="1"/>
          </p:cNvSpPr>
          <p:nvPr>
            <p:ph type="title"/>
          </p:nvPr>
        </p:nvSpPr>
        <p:spPr>
          <a:xfrm>
            <a:off x="317500" y="390788"/>
            <a:ext cx="11075177" cy="557693"/>
          </a:xfrm>
        </p:spPr>
        <p:txBody>
          <a:bodyPr>
            <a:normAutofit/>
          </a:bodyPr>
          <a:lstStyle/>
          <a:p>
            <a:r>
              <a:rPr lang="en-GB" sz="3200" b="1" dirty="0"/>
              <a:t>Who were the victims of the Holocaust?: Jews from across Europe</a:t>
            </a:r>
          </a:p>
        </p:txBody>
      </p:sp>
      <p:sp>
        <p:nvSpPr>
          <p:cNvPr id="3" name="Content Placeholder 2">
            <a:extLst>
              <a:ext uri="{FF2B5EF4-FFF2-40B4-BE49-F238E27FC236}">
                <a16:creationId xmlns:a16="http://schemas.microsoft.com/office/drawing/2014/main" id="{BCC9050C-3441-4C69-BA20-DFE6733F9A0D}"/>
              </a:ext>
            </a:extLst>
          </p:cNvPr>
          <p:cNvSpPr>
            <a:spLocks noGrp="1"/>
          </p:cNvSpPr>
          <p:nvPr>
            <p:ph idx="1"/>
          </p:nvPr>
        </p:nvSpPr>
        <p:spPr>
          <a:xfrm>
            <a:off x="317501" y="1130830"/>
            <a:ext cx="5054600" cy="4673600"/>
          </a:xfrm>
        </p:spPr>
        <p:txBody>
          <a:bodyPr>
            <a:normAutofit fontScale="92500" lnSpcReduction="10000"/>
          </a:bodyPr>
          <a:lstStyle/>
          <a:p>
            <a:pPr marL="0" indent="0">
              <a:buNone/>
            </a:pPr>
            <a:endParaRPr lang="en-GB" sz="2400" dirty="0">
              <a:latin typeface="Arial" panose="020B0604020202020204" pitchFamily="34" charset="0"/>
              <a:cs typeface="Arial" panose="020B0604020202020204" pitchFamily="34" charset="0"/>
            </a:endParaRPr>
          </a:p>
          <a:p>
            <a:pPr marL="0" indent="0">
              <a:lnSpc>
                <a:spcPct val="100000"/>
              </a:lnSpc>
              <a:buNone/>
            </a:pPr>
            <a:r>
              <a:rPr lang="en-GB" sz="2400" dirty="0">
                <a:latin typeface="Arial" panose="020B0604020202020204" pitchFamily="34" charset="0"/>
                <a:cs typeface="Arial" panose="020B0604020202020204" pitchFamily="34" charset="0"/>
              </a:rPr>
              <a:t>Eugen and Helen </a:t>
            </a:r>
            <a:r>
              <a:rPr lang="en-US" sz="2400" dirty="0" err="1">
                <a:effectLst/>
                <a:latin typeface="Arial" panose="020B0604020202020204" pitchFamily="34" charset="0"/>
                <a:cs typeface="Arial" panose="020B0604020202020204" pitchFamily="34" charset="0"/>
              </a:rPr>
              <a:t>Fürze</a:t>
            </a:r>
            <a:r>
              <a:rPr lang="en-US" sz="2400" dirty="0">
                <a:effectLst/>
                <a:latin typeface="Arial" panose="020B0604020202020204" pitchFamily="34" charset="0"/>
                <a:cs typeface="Arial" panose="020B0604020202020204" pitchFamily="34" charset="0"/>
              </a:rPr>
              <a:t>, a family with Jewish roots, relax with their family and friends. This photo was taken in the 1930s in </a:t>
            </a:r>
            <a:r>
              <a:rPr lang="en-US" sz="2400" dirty="0" err="1">
                <a:effectLst/>
                <a:latin typeface="Arial" panose="020B0604020202020204" pitchFamily="34" charset="0"/>
                <a:cs typeface="Arial" panose="020B0604020202020204" pitchFamily="34" charset="0"/>
              </a:rPr>
              <a:t>Susice</a:t>
            </a:r>
            <a:r>
              <a:rPr lang="en-US" sz="2400" dirty="0">
                <a:effectLst/>
                <a:latin typeface="Arial" panose="020B0604020202020204" pitchFamily="34" charset="0"/>
                <a:cs typeface="Arial" panose="020B0604020202020204" pitchFamily="34" charset="0"/>
              </a:rPr>
              <a:t>, Czech Republic.</a:t>
            </a:r>
          </a:p>
          <a:p>
            <a:pPr marL="0" indent="0">
              <a:lnSpc>
                <a:spcPct val="100000"/>
              </a:lnSpc>
              <a:buNone/>
            </a:pPr>
            <a:endParaRPr lang="en-US" sz="2400" dirty="0">
              <a:effectLst/>
              <a:latin typeface="Arial" panose="020B0604020202020204" pitchFamily="34" charset="0"/>
              <a:cs typeface="Arial" panose="020B0604020202020204" pitchFamily="34" charset="0"/>
            </a:endParaRPr>
          </a:p>
          <a:p>
            <a:pPr marL="0" indent="0">
              <a:lnSpc>
                <a:spcPct val="100000"/>
              </a:lnSpc>
              <a:buNone/>
            </a:pPr>
            <a:r>
              <a:rPr lang="en-US" sz="2400" dirty="0">
                <a:effectLst/>
                <a:latin typeface="Arial" panose="020B0604020202020204" pitchFamily="34" charset="0"/>
                <a:cs typeface="Arial" panose="020B0604020202020204" pitchFamily="34" charset="0"/>
              </a:rPr>
              <a:t>Eugen emigrated to Britain with his father and son in 1938. His wife Helene stayed with her mother in Prague. In 1942 she was murdered by the Nazis, likely in </a:t>
            </a:r>
            <a:r>
              <a:rPr lang="en-US" sz="2400" dirty="0" err="1">
                <a:effectLst/>
                <a:latin typeface="Arial" panose="020B0604020202020204" pitchFamily="34" charset="0"/>
                <a:cs typeface="Arial" panose="020B0604020202020204" pitchFamily="34" charset="0"/>
              </a:rPr>
              <a:t>Majdanek</a:t>
            </a:r>
            <a:r>
              <a:rPr lang="en-US" sz="2400" dirty="0">
                <a:effectLst/>
                <a:latin typeface="Arial" panose="020B0604020202020204" pitchFamily="34" charset="0"/>
                <a:cs typeface="Arial" panose="020B0604020202020204" pitchFamily="34" charset="0"/>
              </a:rPr>
              <a:t> (a concentration and extermination camp in Poland).</a:t>
            </a:r>
            <a:endParaRPr lang="en-GB"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F9EB2BE-EC98-42E1-8A72-47F5018A4F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017" y="6016960"/>
            <a:ext cx="2453784" cy="584162"/>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918673C8-C59F-4CA1-B944-996DA68D8514}"/>
              </a:ext>
            </a:extLst>
          </p:cNvPr>
          <p:cNvPicPr>
            <a:picLocks noChangeAspect="1"/>
          </p:cNvPicPr>
          <p:nvPr/>
        </p:nvPicPr>
        <p:blipFill rotWithShape="1">
          <a:blip r:embed="rId3">
            <a:extLst>
              <a:ext uri="{28A0092B-C50C-407E-A947-70E740481C1C}">
                <a14:useLocalDpi xmlns:a14="http://schemas.microsoft.com/office/drawing/2010/main" val="0"/>
              </a:ext>
            </a:extLst>
          </a:blip>
          <a:srcRect l="4227" r="2778"/>
          <a:stretch/>
        </p:blipFill>
        <p:spPr>
          <a:xfrm>
            <a:off x="5372101" y="1514143"/>
            <a:ext cx="6519334" cy="4673600"/>
          </a:xfrm>
          <a:prstGeom prst="rect">
            <a:avLst/>
          </a:prstGeom>
        </p:spPr>
      </p:pic>
    </p:spTree>
    <p:extLst>
      <p:ext uri="{BB962C8B-B14F-4D97-AF65-F5344CB8AC3E}">
        <p14:creationId xmlns:p14="http://schemas.microsoft.com/office/powerpoint/2010/main" val="507794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CE90D-C0AB-40E4-B3E2-94DB770ADCA1}"/>
              </a:ext>
            </a:extLst>
          </p:cNvPr>
          <p:cNvSpPr>
            <a:spLocks noGrp="1"/>
          </p:cNvSpPr>
          <p:nvPr>
            <p:ph type="title"/>
          </p:nvPr>
        </p:nvSpPr>
        <p:spPr>
          <a:xfrm>
            <a:off x="541868" y="414697"/>
            <a:ext cx="10811933" cy="863598"/>
          </a:xfrm>
        </p:spPr>
        <p:txBody>
          <a:bodyPr>
            <a:normAutofit/>
          </a:bodyPr>
          <a:lstStyle/>
          <a:p>
            <a:r>
              <a:rPr lang="en-GB" sz="3200" b="1" dirty="0">
                <a:latin typeface="Arial" panose="020B0604020202020204" pitchFamily="34" charset="0"/>
                <a:cs typeface="Arial" panose="020B0604020202020204" pitchFamily="34" charset="0"/>
              </a:rPr>
              <a:t>Victims of the Holocaust: Roma</a:t>
            </a:r>
          </a:p>
        </p:txBody>
      </p:sp>
      <p:pic>
        <p:nvPicPr>
          <p:cNvPr id="6" name="Picture 5">
            <a:extLst>
              <a:ext uri="{FF2B5EF4-FFF2-40B4-BE49-F238E27FC236}">
                <a16:creationId xmlns:a16="http://schemas.microsoft.com/office/drawing/2014/main" id="{2B71DA6E-ACA9-4D4B-B609-C55F42776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017" y="6016960"/>
            <a:ext cx="2453784" cy="584162"/>
          </a:xfrm>
          <a:prstGeom prst="rect">
            <a:avLst/>
          </a:prstGeom>
        </p:spPr>
      </p:pic>
      <p:sp>
        <p:nvSpPr>
          <p:cNvPr id="8" name="Content Placeholder 2">
            <a:extLst>
              <a:ext uri="{FF2B5EF4-FFF2-40B4-BE49-F238E27FC236}">
                <a16:creationId xmlns:a16="http://schemas.microsoft.com/office/drawing/2014/main" id="{ED9D9843-9814-4AE5-88B5-8A37D742944B}"/>
              </a:ext>
            </a:extLst>
          </p:cNvPr>
          <p:cNvSpPr txBox="1">
            <a:spLocks/>
          </p:cNvSpPr>
          <p:nvPr/>
        </p:nvSpPr>
        <p:spPr>
          <a:xfrm>
            <a:off x="636546" y="1661640"/>
            <a:ext cx="11013586" cy="4355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effectLst/>
                <a:latin typeface="Times New Roman" panose="02020603050405020304" pitchFamily="18" charset="0"/>
              </a:rPr>
              <a:t>Up to about 500,000 Roma were murdered by the Nazis and their collaborators in extermination camps and in mass shooting in Soviet Territories.</a:t>
            </a:r>
          </a:p>
          <a:p>
            <a:pPr marL="0" indent="0">
              <a:buFont typeface="Arial" panose="020B0604020202020204" pitchFamily="34" charset="0"/>
              <a:buNone/>
            </a:pPr>
            <a:endParaRPr lang="en-US" dirty="0">
              <a:latin typeface="Times New Roman" panose="02020603050405020304" pitchFamily="18" charset="0"/>
            </a:endParaRPr>
          </a:p>
          <a:p>
            <a:pPr marL="0" indent="0">
              <a:buFont typeface="Arial" panose="020B0604020202020204" pitchFamily="34" charset="0"/>
              <a:buNone/>
            </a:pPr>
            <a:r>
              <a:rPr lang="en-US" dirty="0">
                <a:effectLst/>
                <a:latin typeface="Times New Roman" panose="02020603050405020304" pitchFamily="18" charset="0"/>
              </a:rPr>
              <a:t>Roma were considered racially inferior by the Nazis and targeted for murder.</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145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person, outdoor&#10;&#10;Description automatically generated">
            <a:extLst>
              <a:ext uri="{FF2B5EF4-FFF2-40B4-BE49-F238E27FC236}">
                <a16:creationId xmlns:a16="http://schemas.microsoft.com/office/drawing/2014/main" id="{A8B1C375-6613-4235-95E4-6C9504C4868E}"/>
              </a:ext>
            </a:extLst>
          </p:cNvPr>
          <p:cNvPicPr>
            <a:picLocks noChangeAspect="1"/>
          </p:cNvPicPr>
          <p:nvPr/>
        </p:nvPicPr>
        <p:blipFill rotWithShape="1">
          <a:blip r:embed="rId2">
            <a:extLst>
              <a:ext uri="{28A0092B-C50C-407E-A947-70E740481C1C}">
                <a14:useLocalDpi xmlns:a14="http://schemas.microsoft.com/office/drawing/2010/main" val="0"/>
              </a:ext>
            </a:extLst>
          </a:blip>
          <a:srcRect l="18384" r="17812"/>
          <a:stretch/>
        </p:blipFill>
        <p:spPr>
          <a:xfrm>
            <a:off x="6363836" y="638271"/>
            <a:ext cx="5147733" cy="5378689"/>
          </a:xfrm>
          <a:prstGeom prst="rect">
            <a:avLst/>
          </a:prstGeom>
        </p:spPr>
      </p:pic>
      <p:sp>
        <p:nvSpPr>
          <p:cNvPr id="5" name="Content Placeholder 2">
            <a:extLst>
              <a:ext uri="{FF2B5EF4-FFF2-40B4-BE49-F238E27FC236}">
                <a16:creationId xmlns:a16="http://schemas.microsoft.com/office/drawing/2014/main" id="{35DA3780-3521-4505-A0EC-E76B1C35B0DC}"/>
              </a:ext>
            </a:extLst>
          </p:cNvPr>
          <p:cNvSpPr>
            <a:spLocks noGrp="1"/>
          </p:cNvSpPr>
          <p:nvPr>
            <p:ph idx="1"/>
          </p:nvPr>
        </p:nvSpPr>
        <p:spPr>
          <a:xfrm>
            <a:off x="391017" y="1952638"/>
            <a:ext cx="5118359" cy="2112963"/>
          </a:xfrm>
          <a:noFill/>
        </p:spPr>
        <p:txBody>
          <a:bodyPr>
            <a:normAutofit/>
          </a:bodyPr>
          <a:lstStyle/>
          <a:p>
            <a:pPr marL="0" indent="0">
              <a:buNone/>
            </a:pPr>
            <a:endParaRPr lang="en-GB" sz="1800" dirty="0">
              <a:latin typeface="Arial" panose="020B0604020202020204" pitchFamily="34" charset="0"/>
              <a:cs typeface="Arial" panose="020B0604020202020204" pitchFamily="34" charset="0"/>
            </a:endParaRPr>
          </a:p>
          <a:p>
            <a:pPr marL="0" indent="0">
              <a:buNone/>
            </a:pPr>
            <a:r>
              <a:rPr lang="en-GB" sz="2600" dirty="0">
                <a:latin typeface="Arial" panose="020B0604020202020204" pitchFamily="34" charset="0"/>
                <a:cs typeface="Arial" panose="020B0604020202020204" pitchFamily="34" charset="0"/>
              </a:rPr>
              <a:t>A Roma family in Europe, 1930s. </a:t>
            </a:r>
          </a:p>
          <a:p>
            <a:pPr marL="0" indent="0">
              <a:buNone/>
            </a:pPr>
            <a:endParaRPr lang="en-GB" sz="18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C721689-5346-4ED0-B831-D10654F05E3F}"/>
              </a:ext>
            </a:extLst>
          </p:cNvPr>
          <p:cNvSpPr>
            <a:spLocks noGrp="1"/>
          </p:cNvSpPr>
          <p:nvPr>
            <p:ph type="title"/>
          </p:nvPr>
        </p:nvSpPr>
        <p:spPr>
          <a:xfrm>
            <a:off x="549800" y="169196"/>
            <a:ext cx="6774730" cy="443528"/>
          </a:xfrm>
        </p:spPr>
        <p:txBody>
          <a:bodyPr>
            <a:normAutofit fontScale="90000"/>
          </a:bodyPr>
          <a:lstStyle/>
          <a:p>
            <a:r>
              <a:rPr lang="en-GB" sz="3200" b="1" dirty="0">
                <a:latin typeface="Arial" panose="020B0604020202020204" pitchFamily="34" charset="0"/>
                <a:cs typeface="Arial" panose="020B0604020202020204" pitchFamily="34" charset="0"/>
              </a:rPr>
              <a:t>Victims of the Holocaust: Roma</a:t>
            </a:r>
          </a:p>
        </p:txBody>
      </p:sp>
      <p:pic>
        <p:nvPicPr>
          <p:cNvPr id="7" name="Picture 6">
            <a:extLst>
              <a:ext uri="{FF2B5EF4-FFF2-40B4-BE49-F238E27FC236}">
                <a16:creationId xmlns:a16="http://schemas.microsoft.com/office/drawing/2014/main" id="{425D0FDB-1795-406F-A938-6ECBFED428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017" y="6016960"/>
            <a:ext cx="2453784" cy="584162"/>
          </a:xfrm>
          <a:prstGeom prst="rect">
            <a:avLst/>
          </a:prstGeom>
        </p:spPr>
      </p:pic>
      <p:sp>
        <p:nvSpPr>
          <p:cNvPr id="2" name="TextBox 1">
            <a:extLst>
              <a:ext uri="{FF2B5EF4-FFF2-40B4-BE49-F238E27FC236}">
                <a16:creationId xmlns:a16="http://schemas.microsoft.com/office/drawing/2014/main" id="{60F3ED26-81C7-4185-B5C2-28D040FDFC6B}"/>
              </a:ext>
            </a:extLst>
          </p:cNvPr>
          <p:cNvSpPr txBox="1"/>
          <p:nvPr/>
        </p:nvSpPr>
        <p:spPr>
          <a:xfrm>
            <a:off x="6363836" y="6170235"/>
            <a:ext cx="5243443" cy="86177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Image Courtesy of USHMM – do not reproduce without permission of USHMM</a:t>
            </a:r>
            <a:r>
              <a:rPr lang="en-GB" sz="1800" dirty="0">
                <a:latin typeface="Arial" panose="020B0604020202020204" pitchFamily="34" charset="0"/>
                <a:cs typeface="Arial" panose="020B0604020202020204" pitchFamily="34" charset="0"/>
              </a:rPr>
              <a:t>.</a:t>
            </a:r>
          </a:p>
          <a:p>
            <a:endParaRPr lang="en-GB" dirty="0"/>
          </a:p>
        </p:txBody>
      </p:sp>
    </p:spTree>
    <p:extLst>
      <p:ext uri="{BB962C8B-B14F-4D97-AF65-F5344CB8AC3E}">
        <p14:creationId xmlns:p14="http://schemas.microsoft.com/office/powerpoint/2010/main" val="196731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89FB1-C872-4C57-AB11-662090C8DB3D}"/>
              </a:ext>
            </a:extLst>
          </p:cNvPr>
          <p:cNvSpPr>
            <a:spLocks noGrp="1"/>
          </p:cNvSpPr>
          <p:nvPr>
            <p:ph type="title"/>
          </p:nvPr>
        </p:nvSpPr>
        <p:spPr>
          <a:xfrm>
            <a:off x="391017" y="432858"/>
            <a:ext cx="10515600" cy="714807"/>
          </a:xfrm>
        </p:spPr>
        <p:txBody>
          <a:bodyPr>
            <a:normAutofit/>
          </a:bodyPr>
          <a:lstStyle/>
          <a:p>
            <a:r>
              <a:rPr lang="en-GB" sz="3200" b="1" dirty="0">
                <a:latin typeface="Arial" panose="020B0604020202020204" pitchFamily="34" charset="0"/>
                <a:cs typeface="Arial" panose="020B0604020202020204" pitchFamily="34" charset="0"/>
              </a:rPr>
              <a:t>Who were the perpetrators of the Holocaust?</a:t>
            </a:r>
          </a:p>
        </p:txBody>
      </p:sp>
      <p:sp>
        <p:nvSpPr>
          <p:cNvPr id="3" name="Content Placeholder 2">
            <a:extLst>
              <a:ext uri="{FF2B5EF4-FFF2-40B4-BE49-F238E27FC236}">
                <a16:creationId xmlns:a16="http://schemas.microsoft.com/office/drawing/2014/main" id="{C0401C01-1D85-481B-BE7A-A64B1F4DBE01}"/>
              </a:ext>
            </a:extLst>
          </p:cNvPr>
          <p:cNvSpPr>
            <a:spLocks noGrp="1"/>
          </p:cNvSpPr>
          <p:nvPr>
            <p:ph idx="1"/>
          </p:nvPr>
        </p:nvSpPr>
        <p:spPr>
          <a:xfrm>
            <a:off x="391017" y="1351557"/>
            <a:ext cx="10515600" cy="3900293"/>
          </a:xfrm>
        </p:spPr>
        <p:txBody>
          <a:bodyPr>
            <a:normAutofit lnSpcReduction="10000"/>
          </a:bodyPr>
          <a:lstStyle/>
          <a:p>
            <a:pPr marL="0" indent="0">
              <a:buNone/>
            </a:pPr>
            <a:r>
              <a:rPr lang="en-US" dirty="0">
                <a:effectLst/>
                <a:latin typeface="Arial" panose="020B0604020202020204" pitchFamily="34" charset="0"/>
                <a:cs typeface="Arial" panose="020B0604020202020204" pitchFamily="34" charset="0"/>
              </a:rPr>
              <a:t>Read the document on the following two slides by Oswald Pohl, a senior SS administrator of concentration and extermination camps, and then answer these questions. His statement was given as part of the Nuremburg War Crimes tribunal.</a:t>
            </a:r>
          </a:p>
          <a:p>
            <a:pPr marL="0" indent="0">
              <a:buNone/>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15) </a:t>
            </a:r>
            <a:r>
              <a:rPr lang="en-US" dirty="0">
                <a:effectLst/>
                <a:latin typeface="Arial" panose="020B0604020202020204" pitchFamily="34" charset="0"/>
                <a:cs typeface="Arial" panose="020B0604020202020204" pitchFamily="34" charset="0"/>
              </a:rPr>
              <a:t>Who does Pohl blame for the </a:t>
            </a:r>
            <a:r>
              <a:rPr lang="en-US" dirty="0" err="1">
                <a:effectLst/>
                <a:latin typeface="Arial" panose="020B0604020202020204" pitchFamily="34" charset="0"/>
                <a:cs typeface="Arial" panose="020B0604020202020204" pitchFamily="34" charset="0"/>
              </a:rPr>
              <a:t>programme</a:t>
            </a:r>
            <a:r>
              <a:rPr lang="en-US" dirty="0">
                <a:effectLst/>
                <a:latin typeface="Arial" panose="020B0604020202020204" pitchFamily="34" charset="0"/>
                <a:cs typeface="Arial" panose="020B0604020202020204" pitchFamily="34" charset="0"/>
              </a:rPr>
              <a:t> to exterminate the Jews at Auschwitz?</a:t>
            </a:r>
          </a:p>
          <a:p>
            <a:pPr marL="0" indent="0">
              <a:buNone/>
            </a:pPr>
            <a:endParaRPr lang="en-US" dirty="0">
              <a:effectLst/>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16) Do you entirely trust his account?</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467AB10-25F1-4445-9D34-1AABD85857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017" y="6016960"/>
            <a:ext cx="2453784" cy="584162"/>
          </a:xfrm>
          <a:prstGeom prst="rect">
            <a:avLst/>
          </a:prstGeom>
        </p:spPr>
      </p:pic>
    </p:spTree>
    <p:extLst>
      <p:ext uri="{BB962C8B-B14F-4D97-AF65-F5344CB8AC3E}">
        <p14:creationId xmlns:p14="http://schemas.microsoft.com/office/powerpoint/2010/main" val="2621409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B326CB-05FF-4F32-B7A4-D36459317006}"/>
              </a:ext>
            </a:extLst>
          </p:cNvPr>
          <p:cNvSpPr>
            <a:spLocks noGrp="1"/>
          </p:cNvSpPr>
          <p:nvPr>
            <p:ph idx="1"/>
          </p:nvPr>
        </p:nvSpPr>
        <p:spPr>
          <a:xfrm>
            <a:off x="357150" y="544077"/>
            <a:ext cx="3648471" cy="5801709"/>
          </a:xfrm>
        </p:spPr>
        <p:txBody>
          <a:bodyPr>
            <a:normAutofit lnSpcReduction="10000"/>
          </a:bodyPr>
          <a:lstStyle/>
          <a:p>
            <a:pPr marL="0" indent="0">
              <a:buNone/>
            </a:pPr>
            <a:r>
              <a:rPr lang="en-US" dirty="0">
                <a:effectLst/>
                <a:latin typeface="Arial" panose="020B0604020202020204" pitchFamily="34" charset="0"/>
                <a:cs typeface="Arial" panose="020B0604020202020204" pitchFamily="34" charset="0"/>
              </a:rPr>
              <a:t>Examine this photograph. It was taken by a member of the SS, a Nazi </a:t>
            </a:r>
            <a:r>
              <a:rPr lang="en-US" dirty="0" err="1">
                <a:effectLst/>
                <a:latin typeface="Arial" panose="020B0604020202020204" pitchFamily="34" charset="0"/>
                <a:cs typeface="Arial" panose="020B0604020202020204" pitchFamily="34" charset="0"/>
              </a:rPr>
              <a:t>organisation</a:t>
            </a:r>
            <a:r>
              <a:rPr lang="en-US" dirty="0">
                <a:effectLst/>
                <a:latin typeface="Arial" panose="020B0604020202020204" pitchFamily="34" charset="0"/>
                <a:cs typeface="Arial" panose="020B0604020202020204" pitchFamily="34" charset="0"/>
              </a:rPr>
              <a:t>, in Warsaw during the Holocaust. </a:t>
            </a:r>
          </a:p>
          <a:p>
            <a:pPr marL="0" indent="0">
              <a:buNone/>
            </a:pPr>
            <a:endParaRPr lang="en-US" dirty="0">
              <a:effectLst/>
              <a:latin typeface="Arial" panose="020B0604020202020204" pitchFamily="34" charset="0"/>
              <a:cs typeface="Arial" panose="020B0604020202020204" pitchFamily="34" charset="0"/>
            </a:endParaRPr>
          </a:p>
          <a:p>
            <a:pPr marL="514350" indent="-514350">
              <a:buAutoNum type="arabicParenR"/>
            </a:pPr>
            <a:r>
              <a:rPr lang="en-US" dirty="0">
                <a:effectLst/>
                <a:latin typeface="Arial" panose="020B0604020202020204" pitchFamily="34" charset="0"/>
                <a:cs typeface="Arial" panose="020B0604020202020204" pitchFamily="34" charset="0"/>
              </a:rPr>
              <a:t>Who do you think is shown in this photograph? </a:t>
            </a:r>
          </a:p>
          <a:p>
            <a:pPr marL="514350" indent="-514350">
              <a:buAutoNum type="arabicParenR"/>
            </a:pPr>
            <a:endParaRPr lang="en-US" dirty="0">
              <a:effectLst/>
              <a:latin typeface="Arial" panose="020B0604020202020204" pitchFamily="34" charset="0"/>
              <a:cs typeface="Arial" panose="020B0604020202020204" pitchFamily="34" charset="0"/>
            </a:endParaRPr>
          </a:p>
          <a:p>
            <a:pPr marL="514350" indent="-514350">
              <a:buAutoNum type="arabicParenR"/>
            </a:pPr>
            <a:r>
              <a:rPr lang="en-US" dirty="0">
                <a:effectLst/>
                <a:latin typeface="Arial" panose="020B0604020202020204" pitchFamily="34" charset="0"/>
                <a:cs typeface="Arial" panose="020B0604020202020204" pitchFamily="34" charset="0"/>
              </a:rPr>
              <a:t>What is happening here?</a:t>
            </a:r>
            <a:br>
              <a:rPr lang="en-US"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6" name="Picture 5" descr="A group of people walking down a street&#10;&#10;Description automatically generated with low confidence">
            <a:extLst>
              <a:ext uri="{FF2B5EF4-FFF2-40B4-BE49-F238E27FC236}">
                <a16:creationId xmlns:a16="http://schemas.microsoft.com/office/drawing/2014/main" id="{3CA83D4C-61F2-4FFA-B8E9-1190CBD51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3424" y="466532"/>
            <a:ext cx="7590228" cy="4960332"/>
          </a:xfrm>
          <a:prstGeom prst="rect">
            <a:avLst/>
          </a:prstGeom>
        </p:spPr>
      </p:pic>
      <p:pic>
        <p:nvPicPr>
          <p:cNvPr id="11" name="Picture 10">
            <a:extLst>
              <a:ext uri="{FF2B5EF4-FFF2-40B4-BE49-F238E27FC236}">
                <a16:creationId xmlns:a16="http://schemas.microsoft.com/office/drawing/2014/main" id="{D6F2BD9C-74C4-44DF-957A-91E63CFCBC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686" y="6138258"/>
            <a:ext cx="2453784" cy="584162"/>
          </a:xfrm>
          <a:prstGeom prst="rect">
            <a:avLst/>
          </a:prstGeom>
        </p:spPr>
      </p:pic>
    </p:spTree>
    <p:extLst>
      <p:ext uri="{BB962C8B-B14F-4D97-AF65-F5344CB8AC3E}">
        <p14:creationId xmlns:p14="http://schemas.microsoft.com/office/powerpoint/2010/main" val="3155629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letter&#10;&#10;Description automatically generated">
            <a:extLst>
              <a:ext uri="{FF2B5EF4-FFF2-40B4-BE49-F238E27FC236}">
                <a16:creationId xmlns:a16="http://schemas.microsoft.com/office/drawing/2014/main" id="{1F824DB5-D6E4-4BAE-B0BB-59EE559601E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011" t="10829" r="1962" b="45600"/>
          <a:stretch/>
        </p:blipFill>
        <p:spPr>
          <a:xfrm>
            <a:off x="2548467" y="31720"/>
            <a:ext cx="8111066" cy="6569402"/>
          </a:xfrm>
        </p:spPr>
      </p:pic>
      <p:pic>
        <p:nvPicPr>
          <p:cNvPr id="7" name="Picture 6">
            <a:extLst>
              <a:ext uri="{FF2B5EF4-FFF2-40B4-BE49-F238E27FC236}">
                <a16:creationId xmlns:a16="http://schemas.microsoft.com/office/drawing/2014/main" id="{A358468A-5E09-4D56-92E6-927BBE1410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017" y="6016960"/>
            <a:ext cx="2453784" cy="584162"/>
          </a:xfrm>
          <a:prstGeom prst="rect">
            <a:avLst/>
          </a:prstGeom>
        </p:spPr>
      </p:pic>
    </p:spTree>
    <p:extLst>
      <p:ext uri="{BB962C8B-B14F-4D97-AF65-F5344CB8AC3E}">
        <p14:creationId xmlns:p14="http://schemas.microsoft.com/office/powerpoint/2010/main" val="2096803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Text, letter&#10;&#10;Description automatically generated">
            <a:extLst>
              <a:ext uri="{FF2B5EF4-FFF2-40B4-BE49-F238E27FC236}">
                <a16:creationId xmlns:a16="http://schemas.microsoft.com/office/drawing/2014/main" id="{EC292673-7196-41ED-AF94-9BB86BB2AF2C}"/>
              </a:ext>
            </a:extLst>
          </p:cNvPr>
          <p:cNvPicPr>
            <a:picLocks noChangeAspect="1"/>
          </p:cNvPicPr>
          <p:nvPr/>
        </p:nvPicPr>
        <p:blipFill rotWithShape="1">
          <a:blip r:embed="rId2">
            <a:extLst>
              <a:ext uri="{28A0092B-C50C-407E-A947-70E740481C1C}">
                <a14:useLocalDpi xmlns:a14="http://schemas.microsoft.com/office/drawing/2010/main" val="0"/>
              </a:ext>
            </a:extLst>
          </a:blip>
          <a:srcRect l="11009" t="53610" r="3255"/>
          <a:stretch/>
        </p:blipFill>
        <p:spPr>
          <a:xfrm>
            <a:off x="2404534" y="180474"/>
            <a:ext cx="7687733" cy="6497052"/>
          </a:xfrm>
          <a:prstGeom prst="rect">
            <a:avLst/>
          </a:prstGeom>
        </p:spPr>
      </p:pic>
      <p:pic>
        <p:nvPicPr>
          <p:cNvPr id="6" name="Picture 5">
            <a:extLst>
              <a:ext uri="{FF2B5EF4-FFF2-40B4-BE49-F238E27FC236}">
                <a16:creationId xmlns:a16="http://schemas.microsoft.com/office/drawing/2014/main" id="{C5605EBC-DCA3-4738-98EA-2F73CD7840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017" y="6016960"/>
            <a:ext cx="2453784" cy="584162"/>
          </a:xfrm>
          <a:prstGeom prst="rect">
            <a:avLst/>
          </a:prstGeom>
        </p:spPr>
      </p:pic>
    </p:spTree>
    <p:extLst>
      <p:ext uri="{BB962C8B-B14F-4D97-AF65-F5344CB8AC3E}">
        <p14:creationId xmlns:p14="http://schemas.microsoft.com/office/powerpoint/2010/main" val="2704353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6C7F-E0AB-4321-BB4D-3B9DFBC165D9}"/>
              </a:ext>
            </a:extLst>
          </p:cNvPr>
          <p:cNvSpPr>
            <a:spLocks noGrp="1"/>
          </p:cNvSpPr>
          <p:nvPr>
            <p:ph type="title"/>
          </p:nvPr>
        </p:nvSpPr>
        <p:spPr>
          <a:xfrm>
            <a:off x="838200" y="365125"/>
            <a:ext cx="10515600" cy="735887"/>
          </a:xfrm>
        </p:spPr>
        <p:txBody>
          <a:bodyPr>
            <a:normAutofit/>
          </a:bodyPr>
          <a:lstStyle/>
          <a:p>
            <a:r>
              <a:rPr lang="en-GB" sz="3200" b="1" dirty="0">
                <a:latin typeface="Arial" panose="020B0604020202020204" pitchFamily="34" charset="0"/>
                <a:cs typeface="Arial" panose="020B0604020202020204" pitchFamily="34" charset="0"/>
              </a:rPr>
              <a:t>Collaboration</a:t>
            </a:r>
          </a:p>
        </p:txBody>
      </p:sp>
      <p:sp>
        <p:nvSpPr>
          <p:cNvPr id="3" name="Content Placeholder 2">
            <a:extLst>
              <a:ext uri="{FF2B5EF4-FFF2-40B4-BE49-F238E27FC236}">
                <a16:creationId xmlns:a16="http://schemas.microsoft.com/office/drawing/2014/main" id="{32082C58-B032-4A14-A3BC-8D2473768F1F}"/>
              </a:ext>
            </a:extLst>
          </p:cNvPr>
          <p:cNvSpPr>
            <a:spLocks noGrp="1"/>
          </p:cNvSpPr>
          <p:nvPr>
            <p:ph idx="1"/>
          </p:nvPr>
        </p:nvSpPr>
        <p:spPr>
          <a:xfrm>
            <a:off x="838200" y="1513946"/>
            <a:ext cx="10515600" cy="3830108"/>
          </a:xfrm>
        </p:spPr>
        <p:txBody>
          <a:bodyPr>
            <a:normAutofit lnSpcReduction="10000"/>
          </a:bodyPr>
          <a:lstStyle/>
          <a:p>
            <a:pPr marL="0" indent="0">
              <a:buNone/>
            </a:pPr>
            <a:r>
              <a:rPr lang="en-US" dirty="0">
                <a:effectLst/>
                <a:latin typeface="Arial" panose="020B0604020202020204" pitchFamily="34" charset="0"/>
                <a:cs typeface="Arial" panose="020B0604020202020204" pitchFamily="34" charset="0"/>
              </a:rPr>
              <a:t>The Nazis were assisted in their campaign of genocide by collaborators from countries other than Germany. This photograph shows German soldiers photographing an attack on Jews in Lvov, in the Ukraine in 1942. The local population, and not Germans, were carrying out the attack.</a:t>
            </a:r>
          </a:p>
          <a:p>
            <a:pPr marL="0" indent="0">
              <a:buNone/>
            </a:pPr>
            <a:br>
              <a:rPr lang="en-US" dirty="0">
                <a:latin typeface="Arial" panose="020B0604020202020204" pitchFamily="34" charset="0"/>
                <a:cs typeface="Arial" panose="020B0604020202020204" pitchFamily="34" charset="0"/>
              </a:rPr>
            </a:br>
            <a:r>
              <a:rPr lang="en-US" dirty="0">
                <a:effectLst/>
                <a:latin typeface="Arial" panose="020B0604020202020204" pitchFamily="34" charset="0"/>
                <a:cs typeface="Arial" panose="020B0604020202020204" pitchFamily="34" charset="0"/>
              </a:rPr>
              <a:t>Sometimes collaborators carried out their own attacks, sometimes they joined the Nazis, for example in the SS. In some countries, for example Croatia, pro-Nazi regimes committed genocide.</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AAA199E-3B65-4F47-A81A-CC7EAAF392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017" y="6016960"/>
            <a:ext cx="2453784" cy="584162"/>
          </a:xfrm>
          <a:prstGeom prst="rect">
            <a:avLst/>
          </a:prstGeom>
        </p:spPr>
      </p:pic>
    </p:spTree>
    <p:extLst>
      <p:ext uri="{BB962C8B-B14F-4D97-AF65-F5344CB8AC3E}">
        <p14:creationId xmlns:p14="http://schemas.microsoft.com/office/powerpoint/2010/main" val="3283543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591F-E188-4B86-A3F7-3077F0939F58}"/>
              </a:ext>
            </a:extLst>
          </p:cNvPr>
          <p:cNvSpPr>
            <a:spLocks noGrp="1"/>
          </p:cNvSpPr>
          <p:nvPr>
            <p:ph type="title"/>
          </p:nvPr>
        </p:nvSpPr>
        <p:spPr>
          <a:xfrm>
            <a:off x="391017" y="241664"/>
            <a:ext cx="10515600" cy="614589"/>
          </a:xfrm>
        </p:spPr>
        <p:txBody>
          <a:bodyPr>
            <a:normAutofit/>
          </a:bodyPr>
          <a:lstStyle/>
          <a:p>
            <a:r>
              <a:rPr lang="en-GB" sz="3200" b="1" dirty="0">
                <a:latin typeface="Arial" panose="020B0604020202020204" pitchFamily="34" charset="0"/>
                <a:cs typeface="Arial" panose="020B0604020202020204" pitchFamily="34" charset="0"/>
              </a:rPr>
              <a:t>Collaboration</a:t>
            </a:r>
          </a:p>
        </p:txBody>
      </p:sp>
      <p:pic>
        <p:nvPicPr>
          <p:cNvPr id="5" name="Picture 4" descr="A group of men sitting on a bench&#10;&#10;Description automatically generated with low confidence">
            <a:extLst>
              <a:ext uri="{FF2B5EF4-FFF2-40B4-BE49-F238E27FC236}">
                <a16:creationId xmlns:a16="http://schemas.microsoft.com/office/drawing/2014/main" id="{53470D7B-0385-4373-BC97-3E55A5CC2A78}"/>
              </a:ext>
            </a:extLst>
          </p:cNvPr>
          <p:cNvPicPr>
            <a:picLocks noChangeAspect="1"/>
          </p:cNvPicPr>
          <p:nvPr/>
        </p:nvPicPr>
        <p:blipFill rotWithShape="1">
          <a:blip r:embed="rId2">
            <a:extLst>
              <a:ext uri="{28A0092B-C50C-407E-A947-70E740481C1C}">
                <a14:useLocalDpi xmlns:a14="http://schemas.microsoft.com/office/drawing/2010/main" val="0"/>
              </a:ext>
            </a:extLst>
          </a:blip>
          <a:srcRect l="8008" r="7027"/>
          <a:stretch/>
        </p:blipFill>
        <p:spPr>
          <a:xfrm>
            <a:off x="4140781" y="720625"/>
            <a:ext cx="7660202" cy="5431963"/>
          </a:xfrm>
          <a:prstGeom prst="rect">
            <a:avLst/>
          </a:prstGeom>
        </p:spPr>
      </p:pic>
      <p:sp>
        <p:nvSpPr>
          <p:cNvPr id="7" name="TextBox 6">
            <a:extLst>
              <a:ext uri="{FF2B5EF4-FFF2-40B4-BE49-F238E27FC236}">
                <a16:creationId xmlns:a16="http://schemas.microsoft.com/office/drawing/2014/main" id="{B870B79D-2DE0-4AE5-91A3-203C943BFE80}"/>
              </a:ext>
            </a:extLst>
          </p:cNvPr>
          <p:cNvSpPr txBox="1"/>
          <p:nvPr/>
        </p:nvSpPr>
        <p:spPr>
          <a:xfrm>
            <a:off x="213735" y="1368461"/>
            <a:ext cx="3515965" cy="3108543"/>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German Army soldiers film the massacre of Jews in the Lvov Pogroms of July 1941, carried out by the </a:t>
            </a:r>
            <a:r>
              <a:rPr lang="en-GB" sz="2400" i="1" dirty="0" err="1">
                <a:latin typeface="Arial" panose="020B0604020202020204" pitchFamily="34" charset="0"/>
                <a:cs typeface="Arial" panose="020B0604020202020204" pitchFamily="34" charset="0"/>
              </a:rPr>
              <a:t>Einzatzgruppe</a:t>
            </a:r>
            <a:r>
              <a:rPr lang="en-GB" sz="2400" i="1" dirty="0">
                <a:latin typeface="Arial" panose="020B0604020202020204" pitchFamily="34" charset="0"/>
                <a:cs typeface="Arial" panose="020B0604020202020204" pitchFamily="34" charset="0"/>
              </a:rPr>
              <a:t> C </a:t>
            </a:r>
            <a:r>
              <a:rPr lang="en-GB" sz="2400" dirty="0">
                <a:latin typeface="Arial" panose="020B0604020202020204" pitchFamily="34" charset="0"/>
                <a:cs typeface="Arial" panose="020B0604020202020204" pitchFamily="34" charset="0"/>
              </a:rPr>
              <a:t>and the Ukrainian National Militia. </a:t>
            </a:r>
          </a:p>
        </p:txBody>
      </p:sp>
      <p:pic>
        <p:nvPicPr>
          <p:cNvPr id="8" name="Picture 7">
            <a:extLst>
              <a:ext uri="{FF2B5EF4-FFF2-40B4-BE49-F238E27FC236}">
                <a16:creationId xmlns:a16="http://schemas.microsoft.com/office/drawing/2014/main" id="{1420CAA2-33B6-4571-8C12-0EB7790309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017" y="6016960"/>
            <a:ext cx="2453784" cy="584162"/>
          </a:xfrm>
          <a:prstGeom prst="rect">
            <a:avLst/>
          </a:prstGeom>
        </p:spPr>
      </p:pic>
    </p:spTree>
    <p:extLst>
      <p:ext uri="{BB962C8B-B14F-4D97-AF65-F5344CB8AC3E}">
        <p14:creationId xmlns:p14="http://schemas.microsoft.com/office/powerpoint/2010/main" val="122883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B326CB-05FF-4F32-B7A4-D36459317006}"/>
              </a:ext>
            </a:extLst>
          </p:cNvPr>
          <p:cNvSpPr>
            <a:spLocks noGrp="1"/>
          </p:cNvSpPr>
          <p:nvPr>
            <p:ph idx="1"/>
          </p:nvPr>
        </p:nvSpPr>
        <p:spPr>
          <a:xfrm>
            <a:off x="783166" y="1116384"/>
            <a:ext cx="10625667" cy="4625232"/>
          </a:xfrm>
        </p:spPr>
        <p:txBody>
          <a:bodyPr>
            <a:normAutofit/>
          </a:bodyPr>
          <a:lstStyle/>
          <a:p>
            <a:pPr marL="0" indent="0">
              <a:buNone/>
            </a:pP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3</a:t>
            </a:r>
            <a:r>
              <a:rPr lang="en-US" sz="3600" dirty="0">
                <a:effectLst/>
                <a:latin typeface="Arial" panose="020B0604020202020204" pitchFamily="34" charset="0"/>
                <a:cs typeface="Arial" panose="020B0604020202020204" pitchFamily="34" charset="0"/>
              </a:rPr>
              <a:t>) What do you understand the term ‘the Holocaust’ to mean?</a:t>
            </a:r>
          </a:p>
          <a:p>
            <a:pPr marL="0" indent="0">
              <a:buNone/>
            </a:pPr>
            <a:endParaRPr lang="en-US" sz="3600" dirty="0">
              <a:effectLst/>
              <a:latin typeface="Arial" panose="020B0604020202020204" pitchFamily="34" charset="0"/>
              <a:cs typeface="Arial" panose="020B0604020202020204" pitchFamily="34" charset="0"/>
            </a:endParaRPr>
          </a:p>
          <a:p>
            <a:pPr marL="0" indent="0">
              <a:buNone/>
            </a:pP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4</a:t>
            </a:r>
            <a:r>
              <a:rPr lang="en-US" sz="3600" dirty="0">
                <a:effectLst/>
                <a:latin typeface="Arial" panose="020B0604020202020204" pitchFamily="34" charset="0"/>
                <a:cs typeface="Arial" panose="020B0604020202020204" pitchFamily="34" charset="0"/>
              </a:rPr>
              <a:t>) The Holocaust was an example of a genocide. Do you know what the term genocide means?</a:t>
            </a:r>
            <a:endParaRPr lang="en-GB" sz="36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88CAC93-8B01-4881-9C0B-627EDD1BD2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017" y="6016960"/>
            <a:ext cx="2453784" cy="584162"/>
          </a:xfrm>
          <a:prstGeom prst="rect">
            <a:avLst/>
          </a:prstGeom>
        </p:spPr>
      </p:pic>
    </p:spTree>
    <p:extLst>
      <p:ext uri="{BB962C8B-B14F-4D97-AF65-F5344CB8AC3E}">
        <p14:creationId xmlns:p14="http://schemas.microsoft.com/office/powerpoint/2010/main" val="99124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378D70-C5B2-4729-BD18-626C1CDBF2B5}"/>
              </a:ext>
            </a:extLst>
          </p:cNvPr>
          <p:cNvSpPr>
            <a:spLocks noGrp="1"/>
          </p:cNvSpPr>
          <p:nvPr>
            <p:ph idx="1"/>
          </p:nvPr>
        </p:nvSpPr>
        <p:spPr>
          <a:xfrm>
            <a:off x="584200" y="1665622"/>
            <a:ext cx="5511800" cy="4351338"/>
          </a:xfrm>
        </p:spPr>
        <p:txBody>
          <a:bodyPr>
            <a:normAutofit/>
          </a:bodyPr>
          <a:lstStyle/>
          <a:p>
            <a:pPr marL="0" indent="0">
              <a:buNone/>
            </a:pPr>
            <a:r>
              <a:rPr lang="en-US" sz="3200" dirty="0">
                <a:effectLst/>
                <a:latin typeface="Arial" panose="020B0604020202020204" pitchFamily="34" charset="0"/>
                <a:cs typeface="Arial" panose="020B0604020202020204" pitchFamily="34" charset="0"/>
              </a:rPr>
              <a:t>Examine the photograph. </a:t>
            </a:r>
          </a:p>
          <a:p>
            <a:pPr marL="0" indent="0">
              <a:buNone/>
            </a:pPr>
            <a:endParaRPr lang="en-US"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5</a:t>
            </a:r>
            <a:r>
              <a:rPr lang="en-US" sz="3200" dirty="0">
                <a:effectLst/>
                <a:latin typeface="Arial" panose="020B0604020202020204" pitchFamily="34" charset="0"/>
                <a:cs typeface="Arial" panose="020B0604020202020204" pitchFamily="34" charset="0"/>
              </a:rPr>
              <a:t>) What do you think it might depict (show)?</a:t>
            </a:r>
            <a:endParaRPr lang="en-GB" sz="3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D418344-285A-4435-B3CD-32283032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017" y="6016960"/>
            <a:ext cx="2453784" cy="584162"/>
          </a:xfrm>
          <a:prstGeom prst="rect">
            <a:avLst/>
          </a:prstGeom>
        </p:spPr>
      </p:pic>
      <p:pic>
        <p:nvPicPr>
          <p:cNvPr id="5" name="Picture 4" descr="A picture containing text, outdoor&#10;&#10;Description automatically generated">
            <a:extLst>
              <a:ext uri="{FF2B5EF4-FFF2-40B4-BE49-F238E27FC236}">
                <a16:creationId xmlns:a16="http://schemas.microsoft.com/office/drawing/2014/main" id="{0FF6AD35-F66D-4A6B-9C9D-020DE12930FA}"/>
              </a:ext>
            </a:extLst>
          </p:cNvPr>
          <p:cNvPicPr>
            <a:picLocks noChangeAspect="1"/>
          </p:cNvPicPr>
          <p:nvPr/>
        </p:nvPicPr>
        <p:blipFill rotWithShape="1">
          <a:blip r:embed="rId3">
            <a:extLst>
              <a:ext uri="{28A0092B-C50C-407E-A947-70E740481C1C}">
                <a14:useLocalDpi xmlns:a14="http://schemas.microsoft.com/office/drawing/2010/main" val="0"/>
              </a:ext>
            </a:extLst>
          </a:blip>
          <a:srcRect l="27536" r="27685"/>
          <a:stretch/>
        </p:blipFill>
        <p:spPr>
          <a:xfrm>
            <a:off x="7095067" y="0"/>
            <a:ext cx="5096933" cy="6858000"/>
          </a:xfrm>
          <a:prstGeom prst="rect">
            <a:avLst/>
          </a:prstGeom>
        </p:spPr>
      </p:pic>
    </p:spTree>
    <p:extLst>
      <p:ext uri="{BB962C8B-B14F-4D97-AF65-F5344CB8AC3E}">
        <p14:creationId xmlns:p14="http://schemas.microsoft.com/office/powerpoint/2010/main" val="790608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E98B17-29DF-4A08-B154-04AA86AFFD60}"/>
              </a:ext>
            </a:extLst>
          </p:cNvPr>
          <p:cNvSpPr>
            <a:spLocks noGrp="1"/>
          </p:cNvSpPr>
          <p:nvPr>
            <p:ph idx="1"/>
          </p:nvPr>
        </p:nvSpPr>
        <p:spPr>
          <a:xfrm>
            <a:off x="441818" y="911225"/>
            <a:ext cx="5596467" cy="4351338"/>
          </a:xfrm>
        </p:spPr>
        <p:txBody>
          <a:bodyPr>
            <a:normAutofit/>
          </a:bodyPr>
          <a:lstStyle/>
          <a:p>
            <a:pPr marL="0" indent="0">
              <a:buNone/>
            </a:pPr>
            <a:r>
              <a:rPr lang="en-US" dirty="0">
                <a:latin typeface="Arial" panose="020B0604020202020204" pitchFamily="34" charset="0"/>
                <a:cs typeface="Arial" panose="020B0604020202020204" pitchFamily="34" charset="0"/>
              </a:rPr>
              <a:t>6</a:t>
            </a:r>
            <a:r>
              <a:rPr lang="en-US" dirty="0">
                <a:effectLst/>
                <a:latin typeface="Arial" panose="020B0604020202020204" pitchFamily="34" charset="0"/>
                <a:cs typeface="Arial" panose="020B0604020202020204" pitchFamily="34" charset="0"/>
              </a:rPr>
              <a:t>) In what year might this photograph have been taken?</a:t>
            </a:r>
          </a:p>
          <a:p>
            <a:pPr marL="0" indent="0">
              <a:buNone/>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7</a:t>
            </a:r>
            <a:r>
              <a:rPr lang="en-US" dirty="0">
                <a:effectLst/>
                <a:latin typeface="Arial" panose="020B0604020202020204" pitchFamily="34" charset="0"/>
                <a:cs typeface="Arial" panose="020B0604020202020204" pitchFamily="34" charset="0"/>
              </a:rPr>
              <a:t>) Do you think that there is any connection between the events depicted in this photograph and the Holocaust?</a:t>
            </a:r>
          </a:p>
          <a:p>
            <a:pPr marL="0" indent="0">
              <a:buNone/>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8</a:t>
            </a:r>
            <a:r>
              <a:rPr lang="en-US" dirty="0">
                <a:effectLst/>
                <a:latin typeface="Arial" panose="020B0604020202020204" pitchFamily="34" charset="0"/>
                <a:cs typeface="Arial" panose="020B0604020202020204" pitchFamily="34" charset="0"/>
              </a:rPr>
              <a:t>) When do you think the Holocaust occurred?</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8C7FC21-C6AA-4CDD-9B3A-7518A8F5CB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017" y="6016960"/>
            <a:ext cx="2453784" cy="584162"/>
          </a:xfrm>
          <a:prstGeom prst="rect">
            <a:avLst/>
          </a:prstGeom>
        </p:spPr>
      </p:pic>
      <p:pic>
        <p:nvPicPr>
          <p:cNvPr id="6" name="Picture 5" descr="A picture containing text, outdoor&#10;&#10;Description automatically generated">
            <a:extLst>
              <a:ext uri="{FF2B5EF4-FFF2-40B4-BE49-F238E27FC236}">
                <a16:creationId xmlns:a16="http://schemas.microsoft.com/office/drawing/2014/main" id="{2AE020B1-FBF9-4DC7-83CB-8683CEFADFA0}"/>
              </a:ext>
            </a:extLst>
          </p:cNvPr>
          <p:cNvPicPr>
            <a:picLocks noChangeAspect="1"/>
          </p:cNvPicPr>
          <p:nvPr/>
        </p:nvPicPr>
        <p:blipFill rotWithShape="1">
          <a:blip r:embed="rId3">
            <a:extLst>
              <a:ext uri="{28A0092B-C50C-407E-A947-70E740481C1C}">
                <a14:useLocalDpi xmlns:a14="http://schemas.microsoft.com/office/drawing/2010/main" val="0"/>
              </a:ext>
            </a:extLst>
          </a:blip>
          <a:srcRect l="27536" r="27685"/>
          <a:stretch/>
        </p:blipFill>
        <p:spPr>
          <a:xfrm>
            <a:off x="7095067" y="0"/>
            <a:ext cx="5096933" cy="6858000"/>
          </a:xfrm>
          <a:prstGeom prst="rect">
            <a:avLst/>
          </a:prstGeom>
        </p:spPr>
      </p:pic>
    </p:spTree>
    <p:extLst>
      <p:ext uri="{BB962C8B-B14F-4D97-AF65-F5344CB8AC3E}">
        <p14:creationId xmlns:p14="http://schemas.microsoft.com/office/powerpoint/2010/main" val="176905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94E12D-A22B-408D-A937-D720A48246B0}"/>
              </a:ext>
            </a:extLst>
          </p:cNvPr>
          <p:cNvSpPr>
            <a:spLocks noGrp="1"/>
          </p:cNvSpPr>
          <p:nvPr>
            <p:ph idx="1"/>
          </p:nvPr>
        </p:nvSpPr>
        <p:spPr>
          <a:xfrm>
            <a:off x="465667" y="1012825"/>
            <a:ext cx="3225800" cy="4351338"/>
          </a:xfrm>
        </p:spPr>
        <p:txBody>
          <a:bodyPr>
            <a:normAutofit fontScale="92500" lnSpcReduction="10000"/>
          </a:bodyPr>
          <a:lstStyle/>
          <a:p>
            <a:pPr marL="0" indent="0">
              <a:buNone/>
            </a:pPr>
            <a:r>
              <a:rPr lang="en-US" dirty="0">
                <a:effectLst/>
                <a:latin typeface="Arial" panose="020B0604020202020204" pitchFamily="34" charset="0"/>
                <a:cs typeface="Arial" panose="020B0604020202020204" pitchFamily="34" charset="0"/>
              </a:rPr>
              <a:t>Study the map. It indicates the approximate size of Jewish populations in European countries at the time that the Nazis came to power in Germany.</a:t>
            </a:r>
          </a:p>
          <a:p>
            <a:pPr marL="0" indent="0">
              <a:buNone/>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9) </a:t>
            </a:r>
            <a:r>
              <a:rPr lang="en-US" dirty="0">
                <a:effectLst/>
                <a:latin typeface="Arial" panose="020B0604020202020204" pitchFamily="34" charset="0"/>
                <a:cs typeface="Arial" panose="020B0604020202020204" pitchFamily="34" charset="0"/>
              </a:rPr>
              <a:t>Where do you think the Holocaust took place?</a:t>
            </a:r>
            <a:endParaRPr lang="en-GB" dirty="0">
              <a:latin typeface="Arial" panose="020B0604020202020204" pitchFamily="34" charset="0"/>
              <a:cs typeface="Arial" panose="020B0604020202020204" pitchFamily="34" charset="0"/>
            </a:endParaRPr>
          </a:p>
        </p:txBody>
      </p:sp>
      <p:pic>
        <p:nvPicPr>
          <p:cNvPr id="5" name="Picture 4" descr="Map&#10;&#10;Description automatically generated">
            <a:extLst>
              <a:ext uri="{FF2B5EF4-FFF2-40B4-BE49-F238E27FC236}">
                <a16:creationId xmlns:a16="http://schemas.microsoft.com/office/drawing/2014/main" id="{527A33FE-54B9-4553-A656-947F5539BDFF}"/>
              </a:ext>
            </a:extLst>
          </p:cNvPr>
          <p:cNvPicPr>
            <a:picLocks noChangeAspect="1"/>
          </p:cNvPicPr>
          <p:nvPr/>
        </p:nvPicPr>
        <p:blipFill rotWithShape="1">
          <a:blip r:embed="rId2">
            <a:extLst>
              <a:ext uri="{28A0092B-C50C-407E-A947-70E740481C1C}">
                <a14:useLocalDpi xmlns:a14="http://schemas.microsoft.com/office/drawing/2010/main" val="0"/>
              </a:ext>
            </a:extLst>
          </a:blip>
          <a:srcRect l="3809" r="3809"/>
          <a:stretch/>
        </p:blipFill>
        <p:spPr>
          <a:xfrm>
            <a:off x="3896359" y="740304"/>
            <a:ext cx="8100907" cy="5283200"/>
          </a:xfrm>
          <a:prstGeom prst="rect">
            <a:avLst/>
          </a:prstGeom>
        </p:spPr>
      </p:pic>
      <p:pic>
        <p:nvPicPr>
          <p:cNvPr id="6" name="Picture 5">
            <a:extLst>
              <a:ext uri="{FF2B5EF4-FFF2-40B4-BE49-F238E27FC236}">
                <a16:creationId xmlns:a16="http://schemas.microsoft.com/office/drawing/2014/main" id="{9C524B1A-2939-4DD7-82B2-2FB30BBFA1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017" y="6016960"/>
            <a:ext cx="2453784" cy="584162"/>
          </a:xfrm>
          <a:prstGeom prst="rect">
            <a:avLst/>
          </a:prstGeom>
        </p:spPr>
      </p:pic>
      <p:sp>
        <p:nvSpPr>
          <p:cNvPr id="7" name="Content Placeholder 2">
            <a:extLst>
              <a:ext uri="{FF2B5EF4-FFF2-40B4-BE49-F238E27FC236}">
                <a16:creationId xmlns:a16="http://schemas.microsoft.com/office/drawing/2014/main" id="{475A14A7-FBDD-47CB-8E3D-AF6D8349CFB2}"/>
              </a:ext>
            </a:extLst>
          </p:cNvPr>
          <p:cNvSpPr txBox="1">
            <a:spLocks/>
          </p:cNvSpPr>
          <p:nvPr/>
        </p:nvSpPr>
        <p:spPr>
          <a:xfrm>
            <a:off x="9556043" y="5604668"/>
            <a:ext cx="4131733" cy="2112963"/>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800" dirty="0">
                <a:latin typeface="Arial" panose="020B0604020202020204" pitchFamily="34" charset="0"/>
                <a:cs typeface="Arial" panose="020B0604020202020204" pitchFamily="34" charset="0"/>
              </a:rPr>
              <a:t>Courtesy of USHMM.</a:t>
            </a:r>
          </a:p>
        </p:txBody>
      </p:sp>
    </p:spTree>
    <p:extLst>
      <p:ext uri="{BB962C8B-B14F-4D97-AF65-F5344CB8AC3E}">
        <p14:creationId xmlns:p14="http://schemas.microsoft.com/office/powerpoint/2010/main" val="2877370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38D3-0AE3-41BB-A8C7-47CEB18D4F6F}"/>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The ‘Holocaust by bullets’</a:t>
            </a:r>
          </a:p>
        </p:txBody>
      </p:sp>
      <p:sp>
        <p:nvSpPr>
          <p:cNvPr id="3" name="Content Placeholder 2">
            <a:extLst>
              <a:ext uri="{FF2B5EF4-FFF2-40B4-BE49-F238E27FC236}">
                <a16:creationId xmlns:a16="http://schemas.microsoft.com/office/drawing/2014/main" id="{6B636ECE-79C8-45CA-BA73-9410F56805A5}"/>
              </a:ext>
            </a:extLst>
          </p:cNvPr>
          <p:cNvSpPr>
            <a:spLocks noGrp="1"/>
          </p:cNvSpPr>
          <p:nvPr>
            <p:ph idx="1"/>
          </p:nvPr>
        </p:nvSpPr>
        <p:spPr>
          <a:xfrm>
            <a:off x="838200" y="1603376"/>
            <a:ext cx="10962783" cy="4351338"/>
          </a:xfrm>
        </p:spPr>
        <p:txBody>
          <a:bodyPr/>
          <a:lstStyle/>
          <a:p>
            <a:pPr marL="0" indent="0">
              <a:buNone/>
            </a:pPr>
            <a:r>
              <a:rPr lang="en-US" dirty="0">
                <a:effectLst/>
                <a:latin typeface="Arial" panose="020B0604020202020204" pitchFamily="34" charset="0"/>
                <a:cs typeface="Arial" panose="020B0604020202020204" pitchFamily="34" charset="0"/>
              </a:rPr>
              <a:t>The Holocaust started at the time of the German invasion in June 1941 of the Soviet Union during the Second World War. </a:t>
            </a:r>
          </a:p>
          <a:p>
            <a:pPr marL="0" indent="0">
              <a:buNone/>
            </a:pPr>
            <a:endParaRPr lang="en-US" dirty="0">
              <a:effectLst/>
              <a:latin typeface="Arial" panose="020B0604020202020204" pitchFamily="34" charset="0"/>
              <a:cs typeface="Arial" panose="020B0604020202020204" pitchFamily="34" charset="0"/>
            </a:endParaRPr>
          </a:p>
          <a:p>
            <a:pPr marL="0" indent="0">
              <a:buNone/>
            </a:pPr>
            <a:r>
              <a:rPr lang="en-US" dirty="0">
                <a:effectLst/>
                <a:latin typeface="Arial" panose="020B0604020202020204" pitchFamily="34" charset="0"/>
                <a:cs typeface="Arial" panose="020B0604020202020204" pitchFamily="34" charset="0"/>
              </a:rPr>
              <a:t>As the German army advanced through the Baltic states, Belarus, Russia and Ukraine, SS killing squads, called Einsatzgruppen, and their collaborators </a:t>
            </a:r>
            <a:r>
              <a:rPr lang="en-US" dirty="0" err="1">
                <a:effectLst/>
                <a:latin typeface="Arial" panose="020B0604020202020204" pitchFamily="34" charset="0"/>
                <a:cs typeface="Arial" panose="020B0604020202020204" pitchFamily="34" charset="0"/>
              </a:rPr>
              <a:t>organised</a:t>
            </a:r>
            <a:r>
              <a:rPr lang="en-US" dirty="0">
                <a:effectLst/>
                <a:latin typeface="Arial" panose="020B0604020202020204" pitchFamily="34" charset="0"/>
                <a:cs typeface="Arial" panose="020B0604020202020204" pitchFamily="34" charset="0"/>
              </a:rPr>
              <a:t> mass shootings of Jews and others. </a:t>
            </a:r>
          </a:p>
          <a:p>
            <a:pPr marL="0" indent="0">
              <a:buNone/>
            </a:pPr>
            <a:endParaRPr lang="en-US" dirty="0">
              <a:effectLst/>
              <a:latin typeface="Arial" panose="020B0604020202020204" pitchFamily="34" charset="0"/>
              <a:cs typeface="Arial" panose="020B0604020202020204" pitchFamily="34" charset="0"/>
            </a:endParaRPr>
          </a:p>
          <a:p>
            <a:pPr marL="0" indent="0">
              <a:buNone/>
            </a:pPr>
            <a:r>
              <a:rPr lang="en-US" dirty="0">
                <a:effectLst/>
                <a:latin typeface="Arial" panose="020B0604020202020204" pitchFamily="34" charset="0"/>
                <a:cs typeface="Arial" panose="020B0604020202020204" pitchFamily="34" charset="0"/>
              </a:rPr>
              <a:t>Around half the victims of the Holocaust were murdered in these areas.</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05C48C6-5778-4BAC-9DDA-659531C333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2340" y="6100936"/>
            <a:ext cx="2453784" cy="584162"/>
          </a:xfrm>
          <a:prstGeom prst="rect">
            <a:avLst/>
          </a:prstGeom>
        </p:spPr>
      </p:pic>
    </p:spTree>
    <p:extLst>
      <p:ext uri="{BB962C8B-B14F-4D97-AF65-F5344CB8AC3E}">
        <p14:creationId xmlns:p14="http://schemas.microsoft.com/office/powerpoint/2010/main" val="242307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58EAC-9805-4E8C-BA1A-FA3F9B1C90B6}"/>
              </a:ext>
            </a:extLst>
          </p:cNvPr>
          <p:cNvSpPr>
            <a:spLocks noGrp="1"/>
          </p:cNvSpPr>
          <p:nvPr>
            <p:ph type="title"/>
          </p:nvPr>
        </p:nvSpPr>
        <p:spPr/>
        <p:txBody>
          <a:bodyPr/>
          <a:lstStyle/>
          <a:p>
            <a:r>
              <a:rPr lang="en-GB" dirty="0"/>
              <a:t>The ‘Holocaust by bullets’</a:t>
            </a:r>
          </a:p>
        </p:txBody>
      </p:sp>
      <p:pic>
        <p:nvPicPr>
          <p:cNvPr id="5" name="Picture 4" descr="Map&#10;&#10;Description automatically generated">
            <a:extLst>
              <a:ext uri="{FF2B5EF4-FFF2-40B4-BE49-F238E27FC236}">
                <a16:creationId xmlns:a16="http://schemas.microsoft.com/office/drawing/2014/main" id="{3179BC94-0585-4895-B8FF-7021288AA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502" y="0"/>
            <a:ext cx="10452996" cy="6858000"/>
          </a:xfrm>
          <a:prstGeom prst="rect">
            <a:avLst/>
          </a:prstGeom>
        </p:spPr>
      </p:pic>
      <p:sp>
        <p:nvSpPr>
          <p:cNvPr id="6" name="Content Placeholder 2">
            <a:extLst>
              <a:ext uri="{FF2B5EF4-FFF2-40B4-BE49-F238E27FC236}">
                <a16:creationId xmlns:a16="http://schemas.microsoft.com/office/drawing/2014/main" id="{F3B4AB63-E5CE-4625-B49A-6F519B5BA7F1}"/>
              </a:ext>
            </a:extLst>
          </p:cNvPr>
          <p:cNvSpPr txBox="1">
            <a:spLocks/>
          </p:cNvSpPr>
          <p:nvPr/>
        </p:nvSpPr>
        <p:spPr>
          <a:xfrm>
            <a:off x="209102" y="5706533"/>
            <a:ext cx="1619698" cy="999067"/>
          </a:xfrm>
          <a:prstGeom prst="rect">
            <a:avLst/>
          </a:prstGeom>
          <a:solidFill>
            <a:schemeClr val="accent4">
              <a:lumMod val="20000"/>
              <a:lumOff val="80000"/>
            </a:schemeClr>
          </a:solidFill>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8000" dirty="0">
                <a:latin typeface="Arial" panose="020B0604020202020204" pitchFamily="34" charset="0"/>
                <a:cs typeface="Arial" panose="020B0604020202020204" pitchFamily="34" charset="0"/>
              </a:rPr>
              <a:t>Courtesy of USHMM</a:t>
            </a:r>
            <a:r>
              <a:rPr lang="en-GB" sz="1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99735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F030A0F8-6A26-40C2-A318-49D5590F8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502" y="0"/>
            <a:ext cx="10452996" cy="6858000"/>
          </a:xfrm>
          <a:prstGeom prst="rect">
            <a:avLst/>
          </a:prstGeom>
        </p:spPr>
      </p:pic>
      <p:sp>
        <p:nvSpPr>
          <p:cNvPr id="6" name="Content Placeholder 2">
            <a:extLst>
              <a:ext uri="{FF2B5EF4-FFF2-40B4-BE49-F238E27FC236}">
                <a16:creationId xmlns:a16="http://schemas.microsoft.com/office/drawing/2014/main" id="{590F061E-07BF-4F40-ABE9-ED9868F52FC5}"/>
              </a:ext>
            </a:extLst>
          </p:cNvPr>
          <p:cNvSpPr txBox="1">
            <a:spLocks/>
          </p:cNvSpPr>
          <p:nvPr/>
        </p:nvSpPr>
        <p:spPr>
          <a:xfrm>
            <a:off x="242969" y="5723466"/>
            <a:ext cx="1619698" cy="999067"/>
          </a:xfrm>
          <a:prstGeom prst="rect">
            <a:avLst/>
          </a:prstGeom>
          <a:solidFill>
            <a:schemeClr val="accent4">
              <a:lumMod val="20000"/>
              <a:lumOff val="80000"/>
            </a:schemeClr>
          </a:solidFill>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8000" dirty="0">
                <a:latin typeface="Arial" panose="020B0604020202020204" pitchFamily="34" charset="0"/>
                <a:cs typeface="Arial" panose="020B0604020202020204" pitchFamily="34" charset="0"/>
              </a:rPr>
              <a:t>Courtesy of USHMM</a:t>
            </a:r>
            <a:r>
              <a:rPr lang="en-GB" sz="1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95714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1CE15E5B575949BF957F351B9FD86D" ma:contentTypeVersion="13" ma:contentTypeDescription="Create a new document." ma:contentTypeScope="" ma:versionID="f69b886d4df3414da4c1f3a5b0c3d926">
  <xsd:schema xmlns:xsd="http://www.w3.org/2001/XMLSchema" xmlns:xs="http://www.w3.org/2001/XMLSchema" xmlns:p="http://schemas.microsoft.com/office/2006/metadata/properties" xmlns:ns2="ac5c2849-74a1-46d7-ad44-587ab7d0a8b9" xmlns:ns3="4a165765-abab-47e8-b183-467eaa5f8791" targetNamespace="http://schemas.microsoft.com/office/2006/metadata/properties" ma:root="true" ma:fieldsID="0e53cd6882ed90ac91f3fc35dc8cf308" ns2:_="" ns3:_="">
    <xsd:import namespace="ac5c2849-74a1-46d7-ad44-587ab7d0a8b9"/>
    <xsd:import namespace="4a165765-abab-47e8-b183-467eaa5f879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LengthInSeconds" minOccurs="0"/>
                <xsd:element ref="ns3:MediaServiceDateTake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5c2849-74a1-46d7-ad44-587ab7d0a8b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165765-abab-47e8-b183-467eaa5f879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CFBCFA-2709-4A95-8259-2D13759615B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47C61E2-ACDD-4A7A-B125-EAB53FC4743F}">
  <ds:schemaRefs>
    <ds:schemaRef ds:uri="http://schemas.microsoft.com/sharepoint/v3/contenttype/forms"/>
  </ds:schemaRefs>
</ds:datastoreItem>
</file>

<file path=customXml/itemProps3.xml><?xml version="1.0" encoding="utf-8"?>
<ds:datastoreItem xmlns:ds="http://schemas.openxmlformats.org/officeDocument/2006/customXml" ds:itemID="{2AC97512-08B4-4999-B5D5-C2ADECE5D7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5c2849-74a1-46d7-ad44-587ab7d0a8b9"/>
    <ds:schemaRef ds:uri="4a165765-abab-47e8-b183-467eaa5f8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1493</TotalTime>
  <Words>939</Words>
  <Application>Microsoft Office PowerPoint</Application>
  <PresentationFormat>Widescreen</PresentationFormat>
  <Paragraphs>91</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An Overview of the Holocaust</vt:lpstr>
      <vt:lpstr>PowerPoint Presentation</vt:lpstr>
      <vt:lpstr>PowerPoint Presentation</vt:lpstr>
      <vt:lpstr>PowerPoint Presentation</vt:lpstr>
      <vt:lpstr>PowerPoint Presentation</vt:lpstr>
      <vt:lpstr>PowerPoint Presentation</vt:lpstr>
      <vt:lpstr>The ‘Holocaust by bullets’</vt:lpstr>
      <vt:lpstr>The ‘Holocaust by bullets’</vt:lpstr>
      <vt:lpstr>PowerPoint Presentation</vt:lpstr>
      <vt:lpstr>PowerPoint Presentation</vt:lpstr>
      <vt:lpstr>The Holocaust in camps</vt:lpstr>
      <vt:lpstr>PowerPoint Presentation</vt:lpstr>
      <vt:lpstr>Transports</vt:lpstr>
      <vt:lpstr>PowerPoint Presentation</vt:lpstr>
      <vt:lpstr>Who were the victims of the Holocaust?: German Jews </vt:lpstr>
      <vt:lpstr>Who were the victims of the Holocaust?: Jews from across Europe</vt:lpstr>
      <vt:lpstr>Victims of the Holocaust: Roma</vt:lpstr>
      <vt:lpstr>Victims of the Holocaust: Roma</vt:lpstr>
      <vt:lpstr>Who were the perpetrators of the Holocaust?</vt:lpstr>
      <vt:lpstr>PowerPoint Presentation</vt:lpstr>
      <vt:lpstr>PowerPoint Presentation</vt:lpstr>
      <vt:lpstr>Collaboration</vt:lpstr>
      <vt:lpstr>Collaboration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Warnock</dc:creator>
  <cp:lastModifiedBy>Bartley, Izzy</cp:lastModifiedBy>
  <cp:revision>76</cp:revision>
  <cp:lastPrinted>2021-05-24T15:40:08Z</cp:lastPrinted>
  <dcterms:created xsi:type="dcterms:W3CDTF">2021-03-04T16:30:37Z</dcterms:created>
  <dcterms:modified xsi:type="dcterms:W3CDTF">2022-04-12T11:54:50Z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0x0101001B1CE15E5B575949BF957F351B9FD86D</vt:lpwstr>
  </property>
</Properties>
</file>