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3"/>
  </p:sldMasterIdLst>
  <p:sldIdLst>
    <p:sldId id="297" r:id="rId4"/>
    <p:sldId id="293" r:id="rId5"/>
    <p:sldId id="261" r:id="rId6"/>
    <p:sldId id="262" r:id="rId7"/>
    <p:sldId id="263" r:id="rId8"/>
    <p:sldId id="264" r:id="rId9"/>
    <p:sldId id="292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94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65" r:id="rId38"/>
    <p:sldId id="296" r:id="rId39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0" d="100"/>
          <a:sy n="60" d="100"/>
        </p:scale>
        <p:origin x="228" y="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1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microsoft.com/office/2016/11/relationships/changesInfo" Target="changesInfos/changesInfo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artley, Izzy" userId="80e8ad4d-5449-4880-a0f0-70e58ea0cdfd" providerId="ADAL" clId="{31BBE773-3A79-4353-BFC4-AAB1514A3BA3}"/>
    <pc:docChg chg="undo custSel addSld delSld modSld sldOrd modMainMaster">
      <pc:chgData name="Bartley, Izzy" userId="80e8ad4d-5449-4880-a0f0-70e58ea0cdfd" providerId="ADAL" clId="{31BBE773-3A79-4353-BFC4-AAB1514A3BA3}" dt="2024-03-28T11:22:03.147" v="787" actId="20577"/>
      <pc:docMkLst>
        <pc:docMk/>
      </pc:docMkLst>
      <pc:sldChg chg="del">
        <pc:chgData name="Bartley, Izzy" userId="80e8ad4d-5449-4880-a0f0-70e58ea0cdfd" providerId="ADAL" clId="{31BBE773-3A79-4353-BFC4-AAB1514A3BA3}" dt="2024-03-21T17:04:57.260" v="486" actId="47"/>
        <pc:sldMkLst>
          <pc:docMk/>
          <pc:sldMk cId="1058074138" sldId="257"/>
        </pc:sldMkLst>
      </pc:sldChg>
      <pc:sldChg chg="del">
        <pc:chgData name="Bartley, Izzy" userId="80e8ad4d-5449-4880-a0f0-70e58ea0cdfd" providerId="ADAL" clId="{31BBE773-3A79-4353-BFC4-AAB1514A3BA3}" dt="2024-03-21T17:05:01.544" v="488" actId="47"/>
        <pc:sldMkLst>
          <pc:docMk/>
          <pc:sldMk cId="930494483" sldId="258"/>
        </pc:sldMkLst>
      </pc:sldChg>
      <pc:sldChg chg="del">
        <pc:chgData name="Bartley, Izzy" userId="80e8ad4d-5449-4880-a0f0-70e58ea0cdfd" providerId="ADAL" clId="{31BBE773-3A79-4353-BFC4-AAB1514A3BA3}" dt="2024-03-21T17:04:58.864" v="487" actId="47"/>
        <pc:sldMkLst>
          <pc:docMk/>
          <pc:sldMk cId="3266407560" sldId="259"/>
        </pc:sldMkLst>
      </pc:sldChg>
      <pc:sldChg chg="del ord">
        <pc:chgData name="Bartley, Izzy" userId="80e8ad4d-5449-4880-a0f0-70e58ea0cdfd" providerId="ADAL" clId="{31BBE773-3A79-4353-BFC4-AAB1514A3BA3}" dt="2024-03-21T17:04:57.059" v="485" actId="47"/>
        <pc:sldMkLst>
          <pc:docMk/>
          <pc:sldMk cId="756791554" sldId="260"/>
        </pc:sldMkLst>
      </pc:sldChg>
      <pc:sldChg chg="addSp delSp modSp mod setBg">
        <pc:chgData name="Bartley, Izzy" userId="80e8ad4d-5449-4880-a0f0-70e58ea0cdfd" providerId="ADAL" clId="{31BBE773-3A79-4353-BFC4-AAB1514A3BA3}" dt="2024-03-28T11:01:17.457" v="518" actId="20577"/>
        <pc:sldMkLst>
          <pc:docMk/>
          <pc:sldMk cId="2976929693" sldId="261"/>
        </pc:sldMkLst>
        <pc:spChg chg="mod">
          <ac:chgData name="Bartley, Izzy" userId="80e8ad4d-5449-4880-a0f0-70e58ea0cdfd" providerId="ADAL" clId="{31BBE773-3A79-4353-BFC4-AAB1514A3BA3}" dt="2024-03-28T10:53:37.191" v="516" actId="26606"/>
          <ac:spMkLst>
            <pc:docMk/>
            <pc:sldMk cId="2976929693" sldId="261"/>
            <ac:spMk id="5" creationId="{4380EE5D-A496-17DE-FE3C-F9CFABE76399}"/>
          </ac:spMkLst>
        </pc:spChg>
        <pc:spChg chg="mod">
          <ac:chgData name="Bartley, Izzy" userId="80e8ad4d-5449-4880-a0f0-70e58ea0cdfd" providerId="ADAL" clId="{31BBE773-3A79-4353-BFC4-AAB1514A3BA3}" dt="2024-03-28T11:01:17.457" v="518" actId="20577"/>
          <ac:spMkLst>
            <pc:docMk/>
            <pc:sldMk cId="2976929693" sldId="261"/>
            <ac:spMk id="7" creationId="{B99CDB1E-B548-E04C-CCA6-07F864DB481C}"/>
          </ac:spMkLst>
        </pc:spChg>
        <pc:spChg chg="add del">
          <ac:chgData name="Bartley, Izzy" userId="80e8ad4d-5449-4880-a0f0-70e58ea0cdfd" providerId="ADAL" clId="{31BBE773-3A79-4353-BFC4-AAB1514A3BA3}" dt="2024-03-28T10:53:37.191" v="516" actId="26606"/>
          <ac:spMkLst>
            <pc:docMk/>
            <pc:sldMk cId="2976929693" sldId="261"/>
            <ac:spMk id="12" creationId="{04812C46-200A-4DEB-A05E-3ED6C68C2387}"/>
          </ac:spMkLst>
        </pc:spChg>
        <pc:spChg chg="add del">
          <ac:chgData name="Bartley, Izzy" userId="80e8ad4d-5449-4880-a0f0-70e58ea0cdfd" providerId="ADAL" clId="{31BBE773-3A79-4353-BFC4-AAB1514A3BA3}" dt="2024-03-28T10:53:37.191" v="516" actId="26606"/>
          <ac:spMkLst>
            <pc:docMk/>
            <pc:sldMk cId="2976929693" sldId="261"/>
            <ac:spMk id="14" creationId="{D1EA859B-E555-4109-94F3-6700E046E008}"/>
          </ac:spMkLst>
        </pc:spChg>
        <pc:spChg chg="add del">
          <ac:chgData name="Bartley, Izzy" userId="80e8ad4d-5449-4880-a0f0-70e58ea0cdfd" providerId="ADAL" clId="{31BBE773-3A79-4353-BFC4-AAB1514A3BA3}" dt="2024-03-28T10:53:35.468" v="510" actId="26606"/>
          <ac:spMkLst>
            <pc:docMk/>
            <pc:sldMk cId="2976929693" sldId="261"/>
            <ac:spMk id="19" creationId="{04812C46-200A-4DEB-A05E-3ED6C68C2387}"/>
          </ac:spMkLst>
        </pc:spChg>
        <pc:spChg chg="add del">
          <ac:chgData name="Bartley, Izzy" userId="80e8ad4d-5449-4880-a0f0-70e58ea0cdfd" providerId="ADAL" clId="{31BBE773-3A79-4353-BFC4-AAB1514A3BA3}" dt="2024-03-28T10:53:35.468" v="510" actId="26606"/>
          <ac:spMkLst>
            <pc:docMk/>
            <pc:sldMk cId="2976929693" sldId="261"/>
            <ac:spMk id="21" creationId="{D1EA859B-E555-4109-94F3-6700E046E008}"/>
          </ac:spMkLst>
        </pc:spChg>
        <pc:spChg chg="add del">
          <ac:chgData name="Bartley, Izzy" userId="80e8ad4d-5449-4880-a0f0-70e58ea0cdfd" providerId="ADAL" clId="{31BBE773-3A79-4353-BFC4-AAB1514A3BA3}" dt="2024-03-28T10:49:10.223" v="503" actId="26606"/>
          <ac:spMkLst>
            <pc:docMk/>
            <pc:sldMk cId="2976929693" sldId="261"/>
            <ac:spMk id="26" creationId="{04812C46-200A-4DEB-A05E-3ED6C68C2387}"/>
          </ac:spMkLst>
        </pc:spChg>
        <pc:spChg chg="add del">
          <ac:chgData name="Bartley, Izzy" userId="80e8ad4d-5449-4880-a0f0-70e58ea0cdfd" providerId="ADAL" clId="{31BBE773-3A79-4353-BFC4-AAB1514A3BA3}" dt="2024-03-28T10:49:10.223" v="503" actId="26606"/>
          <ac:spMkLst>
            <pc:docMk/>
            <pc:sldMk cId="2976929693" sldId="261"/>
            <ac:spMk id="28" creationId="{D1EA859B-E555-4109-94F3-6700E046E008}"/>
          </ac:spMkLst>
        </pc:spChg>
        <pc:picChg chg="mod">
          <ac:chgData name="Bartley, Izzy" userId="80e8ad4d-5449-4880-a0f0-70e58ea0cdfd" providerId="ADAL" clId="{31BBE773-3A79-4353-BFC4-AAB1514A3BA3}" dt="2024-03-28T10:53:37.191" v="516" actId="26606"/>
          <ac:picMkLst>
            <pc:docMk/>
            <pc:sldMk cId="2976929693" sldId="261"/>
            <ac:picMk id="3" creationId="{892C86DE-CC08-B44D-6DFA-1E7BE264820C}"/>
          </ac:picMkLst>
        </pc:picChg>
      </pc:sldChg>
      <pc:sldChg chg="addSp modSp mod ord">
        <pc:chgData name="Bartley, Izzy" userId="80e8ad4d-5449-4880-a0f0-70e58ea0cdfd" providerId="ADAL" clId="{31BBE773-3A79-4353-BFC4-AAB1514A3BA3}" dt="2024-03-21T17:04:49.399" v="484"/>
        <pc:sldMkLst>
          <pc:docMk/>
          <pc:sldMk cId="829889798" sldId="265"/>
        </pc:sldMkLst>
        <pc:spChg chg="add mod">
          <ac:chgData name="Bartley, Izzy" userId="80e8ad4d-5449-4880-a0f0-70e58ea0cdfd" providerId="ADAL" clId="{31BBE773-3A79-4353-BFC4-AAB1514A3BA3}" dt="2024-03-21T17:03:41.170" v="476" actId="14100"/>
          <ac:spMkLst>
            <pc:docMk/>
            <pc:sldMk cId="829889798" sldId="265"/>
            <ac:spMk id="4" creationId="{7F8734C5-FF10-B576-9154-35B0D098CB93}"/>
          </ac:spMkLst>
        </pc:spChg>
        <pc:spChg chg="add mod">
          <ac:chgData name="Bartley, Izzy" userId="80e8ad4d-5449-4880-a0f0-70e58ea0cdfd" providerId="ADAL" clId="{31BBE773-3A79-4353-BFC4-AAB1514A3BA3}" dt="2024-03-21T17:03:59.580" v="482" actId="1076"/>
          <ac:spMkLst>
            <pc:docMk/>
            <pc:sldMk cId="829889798" sldId="265"/>
            <ac:spMk id="5" creationId="{566E2072-43CF-9E3E-03A5-10EB0AB190FF}"/>
          </ac:spMkLst>
        </pc:spChg>
        <pc:picChg chg="mod">
          <ac:chgData name="Bartley, Izzy" userId="80e8ad4d-5449-4880-a0f0-70e58ea0cdfd" providerId="ADAL" clId="{31BBE773-3A79-4353-BFC4-AAB1514A3BA3}" dt="2024-03-21T17:02:58.627" v="462" actId="1076"/>
          <ac:picMkLst>
            <pc:docMk/>
            <pc:sldMk cId="829889798" sldId="265"/>
            <ac:picMk id="3" creationId="{BC10E3DA-1A39-D05C-B69B-98D8D1936444}"/>
          </ac:picMkLst>
        </pc:picChg>
      </pc:sldChg>
      <pc:sldChg chg="addSp modSp mod ord">
        <pc:chgData name="Bartley, Izzy" userId="80e8ad4d-5449-4880-a0f0-70e58ea0cdfd" providerId="ADAL" clId="{31BBE773-3A79-4353-BFC4-AAB1514A3BA3}" dt="2024-03-21T16:23:34.846" v="17"/>
        <pc:sldMkLst>
          <pc:docMk/>
          <pc:sldMk cId="3135987781" sldId="274"/>
        </pc:sldMkLst>
        <pc:spChg chg="add mod">
          <ac:chgData name="Bartley, Izzy" userId="80e8ad4d-5449-4880-a0f0-70e58ea0cdfd" providerId="ADAL" clId="{31BBE773-3A79-4353-BFC4-AAB1514A3BA3}" dt="2024-03-21T16:23:09.197" v="11" actId="20577"/>
          <ac:spMkLst>
            <pc:docMk/>
            <pc:sldMk cId="3135987781" sldId="274"/>
            <ac:spMk id="4" creationId="{4EE92F5C-D99B-DE01-962F-2343D8B0FD76}"/>
          </ac:spMkLst>
        </pc:spChg>
        <pc:spChg chg="add mod">
          <ac:chgData name="Bartley, Izzy" userId="80e8ad4d-5449-4880-a0f0-70e58ea0cdfd" providerId="ADAL" clId="{31BBE773-3A79-4353-BFC4-AAB1514A3BA3}" dt="2024-03-21T16:23:23.480" v="14" actId="20577"/>
          <ac:spMkLst>
            <pc:docMk/>
            <pc:sldMk cId="3135987781" sldId="274"/>
            <ac:spMk id="5" creationId="{2D320194-581C-8E6A-6EF5-7F921FC059F9}"/>
          </ac:spMkLst>
        </pc:spChg>
        <pc:picChg chg="mod">
          <ac:chgData name="Bartley, Izzy" userId="80e8ad4d-5449-4880-a0f0-70e58ea0cdfd" providerId="ADAL" clId="{31BBE773-3A79-4353-BFC4-AAB1514A3BA3}" dt="2024-03-21T16:23:29.950" v="15" actId="1076"/>
          <ac:picMkLst>
            <pc:docMk/>
            <pc:sldMk cId="3135987781" sldId="274"/>
            <ac:picMk id="3" creationId="{D71D7D2C-617D-4FA7-A3EC-CC6FE0F159E9}"/>
          </ac:picMkLst>
        </pc:picChg>
      </pc:sldChg>
      <pc:sldChg chg="addSp modSp mod ord">
        <pc:chgData name="Bartley, Izzy" userId="80e8ad4d-5449-4880-a0f0-70e58ea0cdfd" providerId="ADAL" clId="{31BBE773-3A79-4353-BFC4-AAB1514A3BA3}" dt="2024-03-21T16:25:34.986" v="44"/>
        <pc:sldMkLst>
          <pc:docMk/>
          <pc:sldMk cId="2901082492" sldId="275"/>
        </pc:sldMkLst>
        <pc:spChg chg="add mod">
          <ac:chgData name="Bartley, Izzy" userId="80e8ad4d-5449-4880-a0f0-70e58ea0cdfd" providerId="ADAL" clId="{31BBE773-3A79-4353-BFC4-AAB1514A3BA3}" dt="2024-03-21T16:25:24.568" v="41" actId="1076"/>
          <ac:spMkLst>
            <pc:docMk/>
            <pc:sldMk cId="2901082492" sldId="275"/>
            <ac:spMk id="4" creationId="{9959F31D-AF50-BF4E-EAC1-D342CCCB8E38}"/>
          </ac:spMkLst>
        </pc:spChg>
        <pc:spChg chg="add mod">
          <ac:chgData name="Bartley, Izzy" userId="80e8ad4d-5449-4880-a0f0-70e58ea0cdfd" providerId="ADAL" clId="{31BBE773-3A79-4353-BFC4-AAB1514A3BA3}" dt="2024-03-21T16:25:28.228" v="42" actId="1076"/>
          <ac:spMkLst>
            <pc:docMk/>
            <pc:sldMk cId="2901082492" sldId="275"/>
            <ac:spMk id="5" creationId="{16B1C9E3-EAB5-AF1E-DD08-4212D742C41F}"/>
          </ac:spMkLst>
        </pc:spChg>
        <pc:picChg chg="mod">
          <ac:chgData name="Bartley, Izzy" userId="80e8ad4d-5449-4880-a0f0-70e58ea0cdfd" providerId="ADAL" clId="{31BBE773-3A79-4353-BFC4-AAB1514A3BA3}" dt="2024-03-21T16:24:13.580" v="19" actId="1076"/>
          <ac:picMkLst>
            <pc:docMk/>
            <pc:sldMk cId="2901082492" sldId="275"/>
            <ac:picMk id="3" creationId="{704640F0-17EB-FB09-A17E-4AD541A5FC53}"/>
          </ac:picMkLst>
        </pc:picChg>
      </pc:sldChg>
      <pc:sldChg chg="addSp modSp mod ord">
        <pc:chgData name="Bartley, Izzy" userId="80e8ad4d-5449-4880-a0f0-70e58ea0cdfd" providerId="ADAL" clId="{31BBE773-3A79-4353-BFC4-AAB1514A3BA3}" dt="2024-03-21T16:27:59.576" v="66"/>
        <pc:sldMkLst>
          <pc:docMk/>
          <pc:sldMk cId="3287494971" sldId="276"/>
        </pc:sldMkLst>
        <pc:spChg chg="add mod">
          <ac:chgData name="Bartley, Izzy" userId="80e8ad4d-5449-4880-a0f0-70e58ea0cdfd" providerId="ADAL" clId="{31BBE773-3A79-4353-BFC4-AAB1514A3BA3}" dt="2024-03-21T16:27:35.285" v="58" actId="1076"/>
          <ac:spMkLst>
            <pc:docMk/>
            <pc:sldMk cId="3287494971" sldId="276"/>
            <ac:spMk id="4" creationId="{01A40D12-A977-3029-C80F-DFD5E465075D}"/>
          </ac:spMkLst>
        </pc:spChg>
        <pc:spChg chg="add mod">
          <ac:chgData name="Bartley, Izzy" userId="80e8ad4d-5449-4880-a0f0-70e58ea0cdfd" providerId="ADAL" clId="{31BBE773-3A79-4353-BFC4-AAB1514A3BA3}" dt="2024-03-21T16:27:53.790" v="64" actId="14100"/>
          <ac:spMkLst>
            <pc:docMk/>
            <pc:sldMk cId="3287494971" sldId="276"/>
            <ac:spMk id="5" creationId="{DBC592F6-A115-172A-BA6C-245E51CC5154}"/>
          </ac:spMkLst>
        </pc:spChg>
        <pc:picChg chg="mod">
          <ac:chgData name="Bartley, Izzy" userId="80e8ad4d-5449-4880-a0f0-70e58ea0cdfd" providerId="ADAL" clId="{31BBE773-3A79-4353-BFC4-AAB1514A3BA3}" dt="2024-03-21T16:26:40.307" v="45" actId="1076"/>
          <ac:picMkLst>
            <pc:docMk/>
            <pc:sldMk cId="3287494971" sldId="276"/>
            <ac:picMk id="3" creationId="{C933E2E5-9D35-D01A-D146-63CF45753962}"/>
          </ac:picMkLst>
        </pc:picChg>
      </pc:sldChg>
      <pc:sldChg chg="addSp modSp mod ord">
        <pc:chgData name="Bartley, Izzy" userId="80e8ad4d-5449-4880-a0f0-70e58ea0cdfd" providerId="ADAL" clId="{31BBE773-3A79-4353-BFC4-AAB1514A3BA3}" dt="2024-03-21T16:34:56.725" v="146"/>
        <pc:sldMkLst>
          <pc:docMk/>
          <pc:sldMk cId="3606999785" sldId="277"/>
        </pc:sldMkLst>
        <pc:spChg chg="add mod">
          <ac:chgData name="Bartley, Izzy" userId="80e8ad4d-5449-4880-a0f0-70e58ea0cdfd" providerId="ADAL" clId="{31BBE773-3A79-4353-BFC4-AAB1514A3BA3}" dt="2024-03-21T16:32:30.105" v="115" actId="1076"/>
          <ac:spMkLst>
            <pc:docMk/>
            <pc:sldMk cId="3606999785" sldId="277"/>
            <ac:spMk id="4" creationId="{6CF31D2C-CF09-A576-2BCF-F522A7DB0788}"/>
          </ac:spMkLst>
        </pc:spChg>
        <pc:spChg chg="add mod">
          <ac:chgData name="Bartley, Izzy" userId="80e8ad4d-5449-4880-a0f0-70e58ea0cdfd" providerId="ADAL" clId="{31BBE773-3A79-4353-BFC4-AAB1514A3BA3}" dt="2024-03-21T16:32:57.606" v="123" actId="1076"/>
          <ac:spMkLst>
            <pc:docMk/>
            <pc:sldMk cId="3606999785" sldId="277"/>
            <ac:spMk id="5" creationId="{6EE5A208-FB46-A435-7E94-0673C0EBA129}"/>
          </ac:spMkLst>
        </pc:spChg>
        <pc:picChg chg="mod">
          <ac:chgData name="Bartley, Izzy" userId="80e8ad4d-5449-4880-a0f0-70e58ea0cdfd" providerId="ADAL" clId="{31BBE773-3A79-4353-BFC4-AAB1514A3BA3}" dt="2024-03-21T16:32:17.276" v="109" actId="1076"/>
          <ac:picMkLst>
            <pc:docMk/>
            <pc:sldMk cId="3606999785" sldId="277"/>
            <ac:picMk id="3" creationId="{3F559658-AF66-677B-4A0D-B1301F32EB56}"/>
          </ac:picMkLst>
        </pc:picChg>
      </pc:sldChg>
      <pc:sldChg chg="addSp modSp mod ord">
        <pc:chgData name="Bartley, Izzy" userId="80e8ad4d-5449-4880-a0f0-70e58ea0cdfd" providerId="ADAL" clId="{31BBE773-3A79-4353-BFC4-AAB1514A3BA3}" dt="2024-03-21T16:34:35.497" v="144"/>
        <pc:sldMkLst>
          <pc:docMk/>
          <pc:sldMk cId="2940891563" sldId="278"/>
        </pc:sldMkLst>
        <pc:spChg chg="add mod">
          <ac:chgData name="Bartley, Izzy" userId="80e8ad4d-5449-4880-a0f0-70e58ea0cdfd" providerId="ADAL" clId="{31BBE773-3A79-4353-BFC4-AAB1514A3BA3}" dt="2024-03-21T16:34:02.948" v="135" actId="20577"/>
          <ac:spMkLst>
            <pc:docMk/>
            <pc:sldMk cId="2940891563" sldId="278"/>
            <ac:spMk id="4" creationId="{52A1CA8F-B484-23AD-A183-07EB58D49F5A}"/>
          </ac:spMkLst>
        </pc:spChg>
        <pc:spChg chg="add mod">
          <ac:chgData name="Bartley, Izzy" userId="80e8ad4d-5449-4880-a0f0-70e58ea0cdfd" providerId="ADAL" clId="{31BBE773-3A79-4353-BFC4-AAB1514A3BA3}" dt="2024-03-21T16:34:26.705" v="142" actId="1076"/>
          <ac:spMkLst>
            <pc:docMk/>
            <pc:sldMk cId="2940891563" sldId="278"/>
            <ac:spMk id="5" creationId="{B5DB50DF-2FE3-6A77-9BB3-A6844C24BF5C}"/>
          </ac:spMkLst>
        </pc:spChg>
        <pc:picChg chg="mod">
          <ac:chgData name="Bartley, Izzy" userId="80e8ad4d-5449-4880-a0f0-70e58ea0cdfd" providerId="ADAL" clId="{31BBE773-3A79-4353-BFC4-AAB1514A3BA3}" dt="2024-03-21T16:33:30.747" v="124" actId="1076"/>
          <ac:picMkLst>
            <pc:docMk/>
            <pc:sldMk cId="2940891563" sldId="278"/>
            <ac:picMk id="3" creationId="{714AE0F3-F5B9-AE36-E343-817B76FB4FCF}"/>
          </ac:picMkLst>
        </pc:picChg>
      </pc:sldChg>
      <pc:sldChg chg="addSp modSp mod ord">
        <pc:chgData name="Bartley, Izzy" userId="80e8ad4d-5449-4880-a0f0-70e58ea0cdfd" providerId="ADAL" clId="{31BBE773-3A79-4353-BFC4-AAB1514A3BA3}" dt="2024-03-21T16:36:47.268" v="176"/>
        <pc:sldMkLst>
          <pc:docMk/>
          <pc:sldMk cId="709826321" sldId="279"/>
        </pc:sldMkLst>
        <pc:spChg chg="add mod">
          <ac:chgData name="Bartley, Izzy" userId="80e8ad4d-5449-4880-a0f0-70e58ea0cdfd" providerId="ADAL" clId="{31BBE773-3A79-4353-BFC4-AAB1514A3BA3}" dt="2024-03-21T16:36:38.116" v="174" actId="20577"/>
          <ac:spMkLst>
            <pc:docMk/>
            <pc:sldMk cId="709826321" sldId="279"/>
            <ac:spMk id="4" creationId="{B3C1D8B7-C813-C431-C657-CDA72F1C174B}"/>
          </ac:spMkLst>
        </pc:spChg>
        <pc:spChg chg="add mod">
          <ac:chgData name="Bartley, Izzy" userId="80e8ad4d-5449-4880-a0f0-70e58ea0cdfd" providerId="ADAL" clId="{31BBE773-3A79-4353-BFC4-AAB1514A3BA3}" dt="2024-03-21T16:36:30.121" v="169" actId="20577"/>
          <ac:spMkLst>
            <pc:docMk/>
            <pc:sldMk cId="709826321" sldId="279"/>
            <ac:spMk id="5" creationId="{6A95FE33-7B12-1850-6CB9-1071E6AFDF96}"/>
          </ac:spMkLst>
        </pc:spChg>
        <pc:picChg chg="mod">
          <ac:chgData name="Bartley, Izzy" userId="80e8ad4d-5449-4880-a0f0-70e58ea0cdfd" providerId="ADAL" clId="{31BBE773-3A79-4353-BFC4-AAB1514A3BA3}" dt="2024-03-21T16:35:28.416" v="149" actId="1076"/>
          <ac:picMkLst>
            <pc:docMk/>
            <pc:sldMk cId="709826321" sldId="279"/>
            <ac:picMk id="3" creationId="{5EE019AE-75DD-19FE-53BA-80E4F9D6F3F8}"/>
          </ac:picMkLst>
        </pc:picChg>
      </pc:sldChg>
      <pc:sldChg chg="addSp modSp mod ord">
        <pc:chgData name="Bartley, Izzy" userId="80e8ad4d-5449-4880-a0f0-70e58ea0cdfd" providerId="ADAL" clId="{31BBE773-3A79-4353-BFC4-AAB1514A3BA3}" dt="2024-03-21T16:38:43.343" v="203"/>
        <pc:sldMkLst>
          <pc:docMk/>
          <pc:sldMk cId="2505059990" sldId="280"/>
        </pc:sldMkLst>
        <pc:spChg chg="add mod">
          <ac:chgData name="Bartley, Izzy" userId="80e8ad4d-5449-4880-a0f0-70e58ea0cdfd" providerId="ADAL" clId="{31BBE773-3A79-4353-BFC4-AAB1514A3BA3}" dt="2024-03-21T16:38:18.552" v="198" actId="1076"/>
          <ac:spMkLst>
            <pc:docMk/>
            <pc:sldMk cId="2505059990" sldId="280"/>
            <ac:spMk id="4" creationId="{3939EC8A-44EF-800A-18F5-E996B3A36310}"/>
          </ac:spMkLst>
        </pc:spChg>
        <pc:spChg chg="add mod">
          <ac:chgData name="Bartley, Izzy" userId="80e8ad4d-5449-4880-a0f0-70e58ea0cdfd" providerId="ADAL" clId="{31BBE773-3A79-4353-BFC4-AAB1514A3BA3}" dt="2024-03-21T16:38:39.394" v="201" actId="1076"/>
          <ac:spMkLst>
            <pc:docMk/>
            <pc:sldMk cId="2505059990" sldId="280"/>
            <ac:spMk id="5" creationId="{9676D2CA-96BD-40D6-AF05-83B2267D3CA1}"/>
          </ac:spMkLst>
        </pc:spChg>
        <pc:picChg chg="mod">
          <ac:chgData name="Bartley, Izzy" userId="80e8ad4d-5449-4880-a0f0-70e58ea0cdfd" providerId="ADAL" clId="{31BBE773-3A79-4353-BFC4-AAB1514A3BA3}" dt="2024-03-21T16:38:31.768" v="200" actId="1076"/>
          <ac:picMkLst>
            <pc:docMk/>
            <pc:sldMk cId="2505059990" sldId="280"/>
            <ac:picMk id="3" creationId="{C983B678-BEF7-2C0D-4638-099109A05AF8}"/>
          </ac:picMkLst>
        </pc:picChg>
      </pc:sldChg>
      <pc:sldChg chg="addSp modSp mod ord">
        <pc:chgData name="Bartley, Izzy" userId="80e8ad4d-5449-4880-a0f0-70e58ea0cdfd" providerId="ADAL" clId="{31BBE773-3A79-4353-BFC4-AAB1514A3BA3}" dt="2024-03-21T16:40:39.734" v="222"/>
        <pc:sldMkLst>
          <pc:docMk/>
          <pc:sldMk cId="2830747276" sldId="281"/>
        </pc:sldMkLst>
        <pc:spChg chg="add mod">
          <ac:chgData name="Bartley, Izzy" userId="80e8ad4d-5449-4880-a0f0-70e58ea0cdfd" providerId="ADAL" clId="{31BBE773-3A79-4353-BFC4-AAB1514A3BA3}" dt="2024-03-21T16:39:48.088" v="213" actId="20577"/>
          <ac:spMkLst>
            <pc:docMk/>
            <pc:sldMk cId="2830747276" sldId="281"/>
            <ac:spMk id="4" creationId="{6EEE510F-0690-EDC9-B1BF-AF55EE94DA85}"/>
          </ac:spMkLst>
        </pc:spChg>
        <pc:spChg chg="add mod">
          <ac:chgData name="Bartley, Izzy" userId="80e8ad4d-5449-4880-a0f0-70e58ea0cdfd" providerId="ADAL" clId="{31BBE773-3A79-4353-BFC4-AAB1514A3BA3}" dt="2024-03-21T16:40:20.058" v="220" actId="404"/>
          <ac:spMkLst>
            <pc:docMk/>
            <pc:sldMk cId="2830747276" sldId="281"/>
            <ac:spMk id="5" creationId="{8C2882D5-CBEF-937D-E9DC-F4D4EE638073}"/>
          </ac:spMkLst>
        </pc:spChg>
        <pc:picChg chg="mod">
          <ac:chgData name="Bartley, Izzy" userId="80e8ad4d-5449-4880-a0f0-70e58ea0cdfd" providerId="ADAL" clId="{31BBE773-3A79-4353-BFC4-AAB1514A3BA3}" dt="2024-03-21T16:39:14.643" v="204" actId="1076"/>
          <ac:picMkLst>
            <pc:docMk/>
            <pc:sldMk cId="2830747276" sldId="281"/>
            <ac:picMk id="3" creationId="{18B1134D-DC54-2F91-98C3-293885208DC1}"/>
          </ac:picMkLst>
        </pc:picChg>
      </pc:sldChg>
      <pc:sldChg chg="addSp modSp mod ord">
        <pc:chgData name="Bartley, Izzy" userId="80e8ad4d-5449-4880-a0f0-70e58ea0cdfd" providerId="ADAL" clId="{31BBE773-3A79-4353-BFC4-AAB1514A3BA3}" dt="2024-03-21T16:43:28.737" v="251"/>
        <pc:sldMkLst>
          <pc:docMk/>
          <pc:sldMk cId="2773238991" sldId="282"/>
        </pc:sldMkLst>
        <pc:spChg chg="add mod">
          <ac:chgData name="Bartley, Izzy" userId="80e8ad4d-5449-4880-a0f0-70e58ea0cdfd" providerId="ADAL" clId="{31BBE773-3A79-4353-BFC4-AAB1514A3BA3}" dt="2024-03-21T16:43:22.472" v="249" actId="1076"/>
          <ac:spMkLst>
            <pc:docMk/>
            <pc:sldMk cId="2773238991" sldId="282"/>
            <ac:spMk id="4" creationId="{FAAC0EBF-FEC8-AEC2-3FC2-C775D4478667}"/>
          </ac:spMkLst>
        </pc:spChg>
        <pc:spChg chg="add mod">
          <ac:chgData name="Bartley, Izzy" userId="80e8ad4d-5449-4880-a0f0-70e58ea0cdfd" providerId="ADAL" clId="{31BBE773-3A79-4353-BFC4-AAB1514A3BA3}" dt="2024-03-21T16:43:15.341" v="247" actId="14100"/>
          <ac:spMkLst>
            <pc:docMk/>
            <pc:sldMk cId="2773238991" sldId="282"/>
            <ac:spMk id="5" creationId="{81DC8C31-C68A-5CBF-68D0-D7440EBE999C}"/>
          </ac:spMkLst>
        </pc:spChg>
        <pc:picChg chg="mod">
          <ac:chgData name="Bartley, Izzy" userId="80e8ad4d-5449-4880-a0f0-70e58ea0cdfd" providerId="ADAL" clId="{31BBE773-3A79-4353-BFC4-AAB1514A3BA3}" dt="2024-03-21T16:42:04.328" v="224" actId="1076"/>
          <ac:picMkLst>
            <pc:docMk/>
            <pc:sldMk cId="2773238991" sldId="282"/>
            <ac:picMk id="3" creationId="{DCA2EA54-BB94-E68D-0D76-F9AF04773CC5}"/>
          </ac:picMkLst>
        </pc:picChg>
      </pc:sldChg>
      <pc:sldChg chg="addSp modSp mod ord">
        <pc:chgData name="Bartley, Izzy" userId="80e8ad4d-5449-4880-a0f0-70e58ea0cdfd" providerId="ADAL" clId="{31BBE773-3A79-4353-BFC4-AAB1514A3BA3}" dt="2024-03-21T16:46:46.790" v="276"/>
        <pc:sldMkLst>
          <pc:docMk/>
          <pc:sldMk cId="3862031006" sldId="283"/>
        </pc:sldMkLst>
        <pc:spChg chg="add mod">
          <ac:chgData name="Bartley, Izzy" userId="80e8ad4d-5449-4880-a0f0-70e58ea0cdfd" providerId="ADAL" clId="{31BBE773-3A79-4353-BFC4-AAB1514A3BA3}" dt="2024-03-21T16:46:35.954" v="273" actId="20577"/>
          <ac:spMkLst>
            <pc:docMk/>
            <pc:sldMk cId="3862031006" sldId="283"/>
            <ac:spMk id="4" creationId="{3F85DAA9-1982-7C2C-5FCF-EF75C49CA1C3}"/>
          </ac:spMkLst>
        </pc:spChg>
        <pc:spChg chg="add mod">
          <ac:chgData name="Bartley, Izzy" userId="80e8ad4d-5449-4880-a0f0-70e58ea0cdfd" providerId="ADAL" clId="{31BBE773-3A79-4353-BFC4-AAB1514A3BA3}" dt="2024-03-21T16:46:43.478" v="274" actId="1076"/>
          <ac:spMkLst>
            <pc:docMk/>
            <pc:sldMk cId="3862031006" sldId="283"/>
            <ac:spMk id="5" creationId="{D86A6399-EB03-640F-1F89-916B3F10C516}"/>
          </ac:spMkLst>
        </pc:spChg>
        <pc:picChg chg="mod">
          <ac:chgData name="Bartley, Izzy" userId="80e8ad4d-5449-4880-a0f0-70e58ea0cdfd" providerId="ADAL" clId="{31BBE773-3A79-4353-BFC4-AAB1514A3BA3}" dt="2024-03-21T16:45:38.065" v="252" actId="1076"/>
          <ac:picMkLst>
            <pc:docMk/>
            <pc:sldMk cId="3862031006" sldId="283"/>
            <ac:picMk id="3" creationId="{2FB74CD3-A449-5A4A-5A26-CE486ED1B45D}"/>
          </ac:picMkLst>
        </pc:picChg>
      </pc:sldChg>
      <pc:sldChg chg="addSp modSp mod ord">
        <pc:chgData name="Bartley, Izzy" userId="80e8ad4d-5449-4880-a0f0-70e58ea0cdfd" providerId="ADAL" clId="{31BBE773-3A79-4353-BFC4-AAB1514A3BA3}" dt="2024-03-21T16:48:28.705" v="299"/>
        <pc:sldMkLst>
          <pc:docMk/>
          <pc:sldMk cId="3224789535" sldId="284"/>
        </pc:sldMkLst>
        <pc:spChg chg="add mod">
          <ac:chgData name="Bartley, Izzy" userId="80e8ad4d-5449-4880-a0f0-70e58ea0cdfd" providerId="ADAL" clId="{31BBE773-3A79-4353-BFC4-AAB1514A3BA3}" dt="2024-03-21T16:48:24.423" v="297" actId="1076"/>
          <ac:spMkLst>
            <pc:docMk/>
            <pc:sldMk cId="3224789535" sldId="284"/>
            <ac:spMk id="4" creationId="{DA178D27-0FE6-F17B-6E3E-6CED1CA44BAD}"/>
          </ac:spMkLst>
        </pc:spChg>
        <pc:spChg chg="add mod">
          <ac:chgData name="Bartley, Izzy" userId="80e8ad4d-5449-4880-a0f0-70e58ea0cdfd" providerId="ADAL" clId="{31BBE773-3A79-4353-BFC4-AAB1514A3BA3}" dt="2024-03-21T16:48:20.696" v="296" actId="14100"/>
          <ac:spMkLst>
            <pc:docMk/>
            <pc:sldMk cId="3224789535" sldId="284"/>
            <ac:spMk id="5" creationId="{C125D2B8-0AFF-1871-9372-F829EF8B50E4}"/>
          </ac:spMkLst>
        </pc:spChg>
        <pc:picChg chg="mod">
          <ac:chgData name="Bartley, Izzy" userId="80e8ad4d-5449-4880-a0f0-70e58ea0cdfd" providerId="ADAL" clId="{31BBE773-3A79-4353-BFC4-AAB1514A3BA3}" dt="2024-03-21T16:47:10.505" v="277" actId="1076"/>
          <ac:picMkLst>
            <pc:docMk/>
            <pc:sldMk cId="3224789535" sldId="284"/>
            <ac:picMk id="3" creationId="{88EDC77D-3A90-6382-AA0F-C831BB7BFFB6}"/>
          </ac:picMkLst>
        </pc:picChg>
      </pc:sldChg>
      <pc:sldChg chg="addSp modSp mod ord">
        <pc:chgData name="Bartley, Izzy" userId="80e8ad4d-5449-4880-a0f0-70e58ea0cdfd" providerId="ADAL" clId="{31BBE773-3A79-4353-BFC4-AAB1514A3BA3}" dt="2024-03-21T16:50:05.163" v="325"/>
        <pc:sldMkLst>
          <pc:docMk/>
          <pc:sldMk cId="144655882" sldId="285"/>
        </pc:sldMkLst>
        <pc:spChg chg="add mod">
          <ac:chgData name="Bartley, Izzy" userId="80e8ad4d-5449-4880-a0f0-70e58ea0cdfd" providerId="ADAL" clId="{31BBE773-3A79-4353-BFC4-AAB1514A3BA3}" dt="2024-03-21T16:50:00.228" v="323" actId="1076"/>
          <ac:spMkLst>
            <pc:docMk/>
            <pc:sldMk cId="144655882" sldId="285"/>
            <ac:spMk id="4" creationId="{F5F03CF7-7C4E-1DCB-DF9D-21245BF91C32}"/>
          </ac:spMkLst>
        </pc:spChg>
        <pc:spChg chg="add mod">
          <ac:chgData name="Bartley, Izzy" userId="80e8ad4d-5449-4880-a0f0-70e58ea0cdfd" providerId="ADAL" clId="{31BBE773-3A79-4353-BFC4-AAB1514A3BA3}" dt="2024-03-21T16:49:39.121" v="318" actId="1076"/>
          <ac:spMkLst>
            <pc:docMk/>
            <pc:sldMk cId="144655882" sldId="285"/>
            <ac:spMk id="5" creationId="{1B9A4C61-8877-EA62-9FA7-E949D5A18403}"/>
          </ac:spMkLst>
        </pc:spChg>
        <pc:picChg chg="mod">
          <ac:chgData name="Bartley, Izzy" userId="80e8ad4d-5449-4880-a0f0-70e58ea0cdfd" providerId="ADAL" clId="{31BBE773-3A79-4353-BFC4-AAB1514A3BA3}" dt="2024-03-21T16:48:53.711" v="300" actId="1076"/>
          <ac:picMkLst>
            <pc:docMk/>
            <pc:sldMk cId="144655882" sldId="285"/>
            <ac:picMk id="3" creationId="{B097471F-7D03-E860-E0A2-FA88A596DED2}"/>
          </ac:picMkLst>
        </pc:picChg>
      </pc:sldChg>
      <pc:sldChg chg="addSp modSp mod ord">
        <pc:chgData name="Bartley, Izzy" userId="80e8ad4d-5449-4880-a0f0-70e58ea0cdfd" providerId="ADAL" clId="{31BBE773-3A79-4353-BFC4-AAB1514A3BA3}" dt="2024-03-21T16:51:40.047" v="343"/>
        <pc:sldMkLst>
          <pc:docMk/>
          <pc:sldMk cId="3797640088" sldId="286"/>
        </pc:sldMkLst>
        <pc:spChg chg="add mod">
          <ac:chgData name="Bartley, Izzy" userId="80e8ad4d-5449-4880-a0f0-70e58ea0cdfd" providerId="ADAL" clId="{31BBE773-3A79-4353-BFC4-AAB1514A3BA3}" dt="2024-03-21T16:51:32.624" v="341" actId="255"/>
          <ac:spMkLst>
            <pc:docMk/>
            <pc:sldMk cId="3797640088" sldId="286"/>
            <ac:spMk id="4" creationId="{0975F551-8D8C-943B-1850-6A66D4A443A8}"/>
          </ac:spMkLst>
        </pc:spChg>
        <pc:spChg chg="add mod">
          <ac:chgData name="Bartley, Izzy" userId="80e8ad4d-5449-4880-a0f0-70e58ea0cdfd" providerId="ADAL" clId="{31BBE773-3A79-4353-BFC4-AAB1514A3BA3}" dt="2024-03-21T16:51:21.772" v="339" actId="1076"/>
          <ac:spMkLst>
            <pc:docMk/>
            <pc:sldMk cId="3797640088" sldId="286"/>
            <ac:spMk id="5" creationId="{8F7AA3D1-46E8-2B9D-9021-E38F97FE27B1}"/>
          </ac:spMkLst>
        </pc:spChg>
        <pc:picChg chg="mod">
          <ac:chgData name="Bartley, Izzy" userId="80e8ad4d-5449-4880-a0f0-70e58ea0cdfd" providerId="ADAL" clId="{31BBE773-3A79-4353-BFC4-AAB1514A3BA3}" dt="2024-03-21T16:50:35.452" v="326" actId="1076"/>
          <ac:picMkLst>
            <pc:docMk/>
            <pc:sldMk cId="3797640088" sldId="286"/>
            <ac:picMk id="3" creationId="{F9F7066D-1375-36D1-453E-D1F5500BA40F}"/>
          </ac:picMkLst>
        </pc:picChg>
      </pc:sldChg>
      <pc:sldChg chg="addSp modSp mod ord">
        <pc:chgData name="Bartley, Izzy" userId="80e8ad4d-5449-4880-a0f0-70e58ea0cdfd" providerId="ADAL" clId="{31BBE773-3A79-4353-BFC4-AAB1514A3BA3}" dt="2024-03-21T16:53:33.347" v="369"/>
        <pc:sldMkLst>
          <pc:docMk/>
          <pc:sldMk cId="1978947237" sldId="287"/>
        </pc:sldMkLst>
        <pc:spChg chg="add mod">
          <ac:chgData name="Bartley, Izzy" userId="80e8ad4d-5449-4880-a0f0-70e58ea0cdfd" providerId="ADAL" clId="{31BBE773-3A79-4353-BFC4-AAB1514A3BA3}" dt="2024-03-21T16:53:12.255" v="361" actId="20577"/>
          <ac:spMkLst>
            <pc:docMk/>
            <pc:sldMk cId="1978947237" sldId="287"/>
            <ac:spMk id="4" creationId="{57135211-A457-AF9A-290E-F5D89143E2D4}"/>
          </ac:spMkLst>
        </pc:spChg>
        <pc:spChg chg="add mod">
          <ac:chgData name="Bartley, Izzy" userId="80e8ad4d-5449-4880-a0f0-70e58ea0cdfd" providerId="ADAL" clId="{31BBE773-3A79-4353-BFC4-AAB1514A3BA3}" dt="2024-03-21T16:53:28.350" v="367" actId="1076"/>
          <ac:spMkLst>
            <pc:docMk/>
            <pc:sldMk cId="1978947237" sldId="287"/>
            <ac:spMk id="5" creationId="{55804989-AAB4-B29B-4221-138A89EA87BF}"/>
          </ac:spMkLst>
        </pc:spChg>
        <pc:picChg chg="mod">
          <ac:chgData name="Bartley, Izzy" userId="80e8ad4d-5449-4880-a0f0-70e58ea0cdfd" providerId="ADAL" clId="{31BBE773-3A79-4353-BFC4-AAB1514A3BA3}" dt="2024-03-21T16:51:57.936" v="344" actId="1076"/>
          <ac:picMkLst>
            <pc:docMk/>
            <pc:sldMk cId="1978947237" sldId="287"/>
            <ac:picMk id="3" creationId="{0CA49564-D6D7-BCD7-A605-30E0F541EBD4}"/>
          </ac:picMkLst>
        </pc:picChg>
      </pc:sldChg>
      <pc:sldChg chg="addSp modSp mod ord">
        <pc:chgData name="Bartley, Izzy" userId="80e8ad4d-5449-4880-a0f0-70e58ea0cdfd" providerId="ADAL" clId="{31BBE773-3A79-4353-BFC4-AAB1514A3BA3}" dt="2024-03-21T16:56:58.646" v="394"/>
        <pc:sldMkLst>
          <pc:docMk/>
          <pc:sldMk cId="1171091290" sldId="288"/>
        </pc:sldMkLst>
        <pc:spChg chg="add mod">
          <ac:chgData name="Bartley, Izzy" userId="80e8ad4d-5449-4880-a0f0-70e58ea0cdfd" providerId="ADAL" clId="{31BBE773-3A79-4353-BFC4-AAB1514A3BA3}" dt="2024-03-21T16:56:24.071" v="390" actId="1076"/>
          <ac:spMkLst>
            <pc:docMk/>
            <pc:sldMk cId="1171091290" sldId="288"/>
            <ac:spMk id="4" creationId="{5B9B8F37-64B2-99A7-A3F2-258214D88B28}"/>
          </ac:spMkLst>
        </pc:spChg>
        <pc:spChg chg="add mod">
          <ac:chgData name="Bartley, Izzy" userId="80e8ad4d-5449-4880-a0f0-70e58ea0cdfd" providerId="ADAL" clId="{31BBE773-3A79-4353-BFC4-AAB1514A3BA3}" dt="2024-03-21T16:56:32.591" v="392" actId="14100"/>
          <ac:spMkLst>
            <pc:docMk/>
            <pc:sldMk cId="1171091290" sldId="288"/>
            <ac:spMk id="5" creationId="{C10D5837-1B15-A8A2-2BA7-B7F2B6996A85}"/>
          </ac:spMkLst>
        </pc:spChg>
        <pc:picChg chg="mod">
          <ac:chgData name="Bartley, Izzy" userId="80e8ad4d-5449-4880-a0f0-70e58ea0cdfd" providerId="ADAL" clId="{31BBE773-3A79-4353-BFC4-AAB1514A3BA3}" dt="2024-03-21T16:55:12.382" v="370" actId="1076"/>
          <ac:picMkLst>
            <pc:docMk/>
            <pc:sldMk cId="1171091290" sldId="288"/>
            <ac:picMk id="3" creationId="{3319D26F-BBB4-1143-4B33-FF50CE7844F1}"/>
          </ac:picMkLst>
        </pc:picChg>
      </pc:sldChg>
      <pc:sldChg chg="addSp modSp mod ord">
        <pc:chgData name="Bartley, Izzy" userId="80e8ad4d-5449-4880-a0f0-70e58ea0cdfd" providerId="ADAL" clId="{31BBE773-3A79-4353-BFC4-AAB1514A3BA3}" dt="2024-03-21T16:58:20.070" v="419"/>
        <pc:sldMkLst>
          <pc:docMk/>
          <pc:sldMk cId="4294637649" sldId="289"/>
        </pc:sldMkLst>
        <pc:spChg chg="add mod">
          <ac:chgData name="Bartley, Izzy" userId="80e8ad4d-5449-4880-a0f0-70e58ea0cdfd" providerId="ADAL" clId="{31BBE773-3A79-4353-BFC4-AAB1514A3BA3}" dt="2024-03-21T16:58:09.710" v="416" actId="1076"/>
          <ac:spMkLst>
            <pc:docMk/>
            <pc:sldMk cId="4294637649" sldId="289"/>
            <ac:spMk id="4" creationId="{D3543F27-72FF-D3AC-0BC9-22BE49A0499D}"/>
          </ac:spMkLst>
        </pc:spChg>
        <pc:spChg chg="add mod">
          <ac:chgData name="Bartley, Izzy" userId="80e8ad4d-5449-4880-a0f0-70e58ea0cdfd" providerId="ADAL" clId="{31BBE773-3A79-4353-BFC4-AAB1514A3BA3}" dt="2024-03-21T16:58:15.114" v="417" actId="1076"/>
          <ac:spMkLst>
            <pc:docMk/>
            <pc:sldMk cId="4294637649" sldId="289"/>
            <ac:spMk id="5" creationId="{E7EA8002-7D57-9782-0533-641566F432C6}"/>
          </ac:spMkLst>
        </pc:spChg>
        <pc:picChg chg="mod">
          <ac:chgData name="Bartley, Izzy" userId="80e8ad4d-5449-4880-a0f0-70e58ea0cdfd" providerId="ADAL" clId="{31BBE773-3A79-4353-BFC4-AAB1514A3BA3}" dt="2024-03-21T16:57:10.858" v="397" actId="1076"/>
          <ac:picMkLst>
            <pc:docMk/>
            <pc:sldMk cId="4294637649" sldId="289"/>
            <ac:picMk id="3" creationId="{39D325B6-BD6F-5D46-607E-C3DD627AA373}"/>
          </ac:picMkLst>
        </pc:picChg>
      </pc:sldChg>
      <pc:sldChg chg="addSp modSp mod ord">
        <pc:chgData name="Bartley, Izzy" userId="80e8ad4d-5449-4880-a0f0-70e58ea0cdfd" providerId="ADAL" clId="{31BBE773-3A79-4353-BFC4-AAB1514A3BA3}" dt="2024-03-21T16:59:41.134" v="439"/>
        <pc:sldMkLst>
          <pc:docMk/>
          <pc:sldMk cId="1827009151" sldId="290"/>
        </pc:sldMkLst>
        <pc:spChg chg="add mod">
          <ac:chgData name="Bartley, Izzy" userId="80e8ad4d-5449-4880-a0f0-70e58ea0cdfd" providerId="ADAL" clId="{31BBE773-3A79-4353-BFC4-AAB1514A3BA3}" dt="2024-03-21T16:59:31.581" v="436" actId="255"/>
          <ac:spMkLst>
            <pc:docMk/>
            <pc:sldMk cId="1827009151" sldId="290"/>
            <ac:spMk id="4" creationId="{070AE33C-2557-D631-DAAF-D265BC42F04D}"/>
          </ac:spMkLst>
        </pc:spChg>
        <pc:spChg chg="add mod">
          <ac:chgData name="Bartley, Izzy" userId="80e8ad4d-5449-4880-a0f0-70e58ea0cdfd" providerId="ADAL" clId="{31BBE773-3A79-4353-BFC4-AAB1514A3BA3}" dt="2024-03-21T16:59:37.483" v="437" actId="1076"/>
          <ac:spMkLst>
            <pc:docMk/>
            <pc:sldMk cId="1827009151" sldId="290"/>
            <ac:spMk id="5" creationId="{7950C6E9-8B8F-5C30-1730-4072AFD6F890}"/>
          </ac:spMkLst>
        </pc:spChg>
        <pc:picChg chg="mod">
          <ac:chgData name="Bartley, Izzy" userId="80e8ad4d-5449-4880-a0f0-70e58ea0cdfd" providerId="ADAL" clId="{31BBE773-3A79-4353-BFC4-AAB1514A3BA3}" dt="2024-03-21T16:58:40.246" v="420" actId="1076"/>
          <ac:picMkLst>
            <pc:docMk/>
            <pc:sldMk cId="1827009151" sldId="290"/>
            <ac:picMk id="3" creationId="{7CC8A20D-FD9E-5096-D856-893EC7C2131A}"/>
          </ac:picMkLst>
        </pc:picChg>
      </pc:sldChg>
      <pc:sldChg chg="addSp modSp mod ord">
        <pc:chgData name="Bartley, Izzy" userId="80e8ad4d-5449-4880-a0f0-70e58ea0cdfd" providerId="ADAL" clId="{31BBE773-3A79-4353-BFC4-AAB1514A3BA3}" dt="2024-03-21T17:02:34.406" v="461"/>
        <pc:sldMkLst>
          <pc:docMk/>
          <pc:sldMk cId="753590545" sldId="291"/>
        </pc:sldMkLst>
        <pc:spChg chg="add mod">
          <ac:chgData name="Bartley, Izzy" userId="80e8ad4d-5449-4880-a0f0-70e58ea0cdfd" providerId="ADAL" clId="{31BBE773-3A79-4353-BFC4-AAB1514A3BA3}" dt="2024-03-21T17:01:08.138" v="459" actId="1076"/>
          <ac:spMkLst>
            <pc:docMk/>
            <pc:sldMk cId="753590545" sldId="291"/>
            <ac:spMk id="4" creationId="{D793CA9E-8127-0387-7911-CFED9126CD6E}"/>
          </ac:spMkLst>
        </pc:spChg>
        <pc:spChg chg="add mod">
          <ac:chgData name="Bartley, Izzy" userId="80e8ad4d-5449-4880-a0f0-70e58ea0cdfd" providerId="ADAL" clId="{31BBE773-3A79-4353-BFC4-AAB1514A3BA3}" dt="2024-03-21T17:01:03.587" v="458" actId="1076"/>
          <ac:spMkLst>
            <pc:docMk/>
            <pc:sldMk cId="753590545" sldId="291"/>
            <ac:spMk id="5" creationId="{06C6A26B-76D6-B78F-ADD5-DD8AF3BF1C27}"/>
          </ac:spMkLst>
        </pc:spChg>
        <pc:picChg chg="mod">
          <ac:chgData name="Bartley, Izzy" userId="80e8ad4d-5449-4880-a0f0-70e58ea0cdfd" providerId="ADAL" clId="{31BBE773-3A79-4353-BFC4-AAB1514A3BA3}" dt="2024-03-21T17:00:04.186" v="440" actId="1076"/>
          <ac:picMkLst>
            <pc:docMk/>
            <pc:sldMk cId="753590545" sldId="291"/>
            <ac:picMk id="3" creationId="{4D72C738-EF47-3744-EFA7-7150F33E194C}"/>
          </ac:picMkLst>
        </pc:picChg>
      </pc:sldChg>
      <pc:sldChg chg="addSp modSp mod">
        <pc:chgData name="Bartley, Izzy" userId="80e8ad4d-5449-4880-a0f0-70e58ea0cdfd" providerId="ADAL" clId="{31BBE773-3A79-4353-BFC4-AAB1514A3BA3}" dt="2024-03-28T11:21:43.593" v="747" actId="207"/>
        <pc:sldMkLst>
          <pc:docMk/>
          <pc:sldMk cId="315035300" sldId="293"/>
        </pc:sldMkLst>
        <pc:spChg chg="add mod">
          <ac:chgData name="Bartley, Izzy" userId="80e8ad4d-5449-4880-a0f0-70e58ea0cdfd" providerId="ADAL" clId="{31BBE773-3A79-4353-BFC4-AAB1514A3BA3}" dt="2024-03-28T11:21:43.593" v="747" actId="207"/>
          <ac:spMkLst>
            <pc:docMk/>
            <pc:sldMk cId="315035300" sldId="293"/>
            <ac:spMk id="3" creationId="{69CC128D-9B3E-8C76-9146-08DEFDDEDA1C}"/>
          </ac:spMkLst>
        </pc:spChg>
      </pc:sldChg>
      <pc:sldChg chg="addSp modSp mod">
        <pc:chgData name="Bartley, Izzy" userId="80e8ad4d-5449-4880-a0f0-70e58ea0cdfd" providerId="ADAL" clId="{31BBE773-3A79-4353-BFC4-AAB1514A3BA3}" dt="2024-03-28T11:22:03.147" v="787" actId="20577"/>
        <pc:sldMkLst>
          <pc:docMk/>
          <pc:sldMk cId="1648108557" sldId="294"/>
        </pc:sldMkLst>
        <pc:spChg chg="mod">
          <ac:chgData name="Bartley, Izzy" userId="80e8ad4d-5449-4880-a0f0-70e58ea0cdfd" providerId="ADAL" clId="{31BBE773-3A79-4353-BFC4-AAB1514A3BA3}" dt="2024-03-21T16:29:29.851" v="92" actId="20577"/>
          <ac:spMkLst>
            <pc:docMk/>
            <pc:sldMk cId="1648108557" sldId="294"/>
            <ac:spMk id="2" creationId="{17683989-B7E5-2C6E-8D21-A1BF5D58A1F3}"/>
          </ac:spMkLst>
        </pc:spChg>
        <pc:spChg chg="add mod">
          <ac:chgData name="Bartley, Izzy" userId="80e8ad4d-5449-4880-a0f0-70e58ea0cdfd" providerId="ADAL" clId="{31BBE773-3A79-4353-BFC4-AAB1514A3BA3}" dt="2024-03-28T11:22:03.147" v="787" actId="20577"/>
          <ac:spMkLst>
            <pc:docMk/>
            <pc:sldMk cId="1648108557" sldId="294"/>
            <ac:spMk id="3" creationId="{20404721-8D08-2332-3728-44775C710C03}"/>
          </ac:spMkLst>
        </pc:spChg>
      </pc:sldChg>
      <pc:sldChg chg="new del">
        <pc:chgData name="Bartley, Izzy" userId="80e8ad4d-5449-4880-a0f0-70e58ea0cdfd" providerId="ADAL" clId="{31BBE773-3A79-4353-BFC4-AAB1514A3BA3}" dt="2024-03-28T11:04:09.729" v="563" actId="47"/>
        <pc:sldMkLst>
          <pc:docMk/>
          <pc:sldMk cId="1788154261" sldId="295"/>
        </pc:sldMkLst>
      </pc:sldChg>
      <pc:sldChg chg="addSp delSp add del setBg delDesignElem">
        <pc:chgData name="Bartley, Izzy" userId="80e8ad4d-5449-4880-a0f0-70e58ea0cdfd" providerId="ADAL" clId="{31BBE773-3A79-4353-BFC4-AAB1514A3BA3}" dt="2024-03-28T10:53:33.703" v="506"/>
        <pc:sldMkLst>
          <pc:docMk/>
          <pc:sldMk cId="3647691678" sldId="295"/>
        </pc:sldMkLst>
        <pc:spChg chg="add del">
          <ac:chgData name="Bartley, Izzy" userId="80e8ad4d-5449-4880-a0f0-70e58ea0cdfd" providerId="ADAL" clId="{31BBE773-3A79-4353-BFC4-AAB1514A3BA3}" dt="2024-03-28T10:53:33.703" v="506"/>
          <ac:spMkLst>
            <pc:docMk/>
            <pc:sldMk cId="3647691678" sldId="295"/>
            <ac:spMk id="19" creationId="{04812C46-200A-4DEB-A05E-3ED6C68C2387}"/>
          </ac:spMkLst>
        </pc:spChg>
        <pc:spChg chg="add del">
          <ac:chgData name="Bartley, Izzy" userId="80e8ad4d-5449-4880-a0f0-70e58ea0cdfd" providerId="ADAL" clId="{31BBE773-3A79-4353-BFC4-AAB1514A3BA3}" dt="2024-03-28T10:53:33.703" v="506"/>
          <ac:spMkLst>
            <pc:docMk/>
            <pc:sldMk cId="3647691678" sldId="295"/>
            <ac:spMk id="21" creationId="{D1EA859B-E555-4109-94F3-6700E046E008}"/>
          </ac:spMkLst>
        </pc:spChg>
      </pc:sldChg>
      <pc:sldChg chg="addSp modSp add mod ord">
        <pc:chgData name="Bartley, Izzy" userId="80e8ad4d-5449-4880-a0f0-70e58ea0cdfd" providerId="ADAL" clId="{31BBE773-3A79-4353-BFC4-AAB1514A3BA3}" dt="2024-03-28T11:19:52.282" v="700"/>
        <pc:sldMkLst>
          <pc:docMk/>
          <pc:sldMk cId="1596733852" sldId="296"/>
        </pc:sldMkLst>
        <pc:spChg chg="add mod">
          <ac:chgData name="Bartley, Izzy" userId="80e8ad4d-5449-4880-a0f0-70e58ea0cdfd" providerId="ADAL" clId="{31BBE773-3A79-4353-BFC4-AAB1514A3BA3}" dt="2024-03-28T11:19:05.871" v="698" actId="1038"/>
          <ac:spMkLst>
            <pc:docMk/>
            <pc:sldMk cId="1596733852" sldId="296"/>
            <ac:spMk id="2" creationId="{6DE97C1D-BC4F-E3A6-AE59-41D394A929CF}"/>
          </ac:spMkLst>
        </pc:spChg>
        <pc:spChg chg="mod">
          <ac:chgData name="Bartley, Izzy" userId="80e8ad4d-5449-4880-a0f0-70e58ea0cdfd" providerId="ADAL" clId="{31BBE773-3A79-4353-BFC4-AAB1514A3BA3}" dt="2024-03-28T11:11:59.674" v="671" actId="1076"/>
          <ac:spMkLst>
            <pc:docMk/>
            <pc:sldMk cId="1596733852" sldId="296"/>
            <ac:spMk id="5" creationId="{4380EE5D-A496-17DE-FE3C-F9CFABE76399}"/>
          </ac:spMkLst>
        </pc:spChg>
        <pc:spChg chg="add mod">
          <ac:chgData name="Bartley, Izzy" userId="80e8ad4d-5449-4880-a0f0-70e58ea0cdfd" providerId="ADAL" clId="{31BBE773-3A79-4353-BFC4-AAB1514A3BA3}" dt="2024-03-28T11:19:00.327" v="694" actId="1076"/>
          <ac:spMkLst>
            <pc:docMk/>
            <pc:sldMk cId="1596733852" sldId="296"/>
            <ac:spMk id="6" creationId="{0D31B459-75EE-F09F-D709-8E8DC2D018A5}"/>
          </ac:spMkLst>
        </pc:spChg>
        <pc:spChg chg="mod">
          <ac:chgData name="Bartley, Izzy" userId="80e8ad4d-5449-4880-a0f0-70e58ea0cdfd" providerId="ADAL" clId="{31BBE773-3A79-4353-BFC4-AAB1514A3BA3}" dt="2024-03-28T11:17:09.550" v="685" actId="1076"/>
          <ac:spMkLst>
            <pc:docMk/>
            <pc:sldMk cId="1596733852" sldId="296"/>
            <ac:spMk id="7" creationId="{B99CDB1E-B548-E04C-CCA6-07F864DB481C}"/>
          </ac:spMkLst>
        </pc:spChg>
        <pc:spChg chg="add mod">
          <ac:chgData name="Bartley, Izzy" userId="80e8ad4d-5449-4880-a0f0-70e58ea0cdfd" providerId="ADAL" clId="{31BBE773-3A79-4353-BFC4-AAB1514A3BA3}" dt="2024-03-28T11:11:52.225" v="670" actId="1076"/>
          <ac:spMkLst>
            <pc:docMk/>
            <pc:sldMk cId="1596733852" sldId="296"/>
            <ac:spMk id="8" creationId="{BB2469CF-D3FE-5CDE-FE70-A5409038EC9C}"/>
          </ac:spMkLst>
        </pc:spChg>
        <pc:spChg chg="add mod">
          <ac:chgData name="Bartley, Izzy" userId="80e8ad4d-5449-4880-a0f0-70e58ea0cdfd" providerId="ADAL" clId="{31BBE773-3A79-4353-BFC4-AAB1514A3BA3}" dt="2024-03-28T11:17:18.958" v="687" actId="14100"/>
          <ac:spMkLst>
            <pc:docMk/>
            <pc:sldMk cId="1596733852" sldId="296"/>
            <ac:spMk id="9" creationId="{A45DBC8F-ADAA-1045-263B-A751CC19743E}"/>
          </ac:spMkLst>
        </pc:spChg>
        <pc:picChg chg="mod">
          <ac:chgData name="Bartley, Izzy" userId="80e8ad4d-5449-4880-a0f0-70e58ea0cdfd" providerId="ADAL" clId="{31BBE773-3A79-4353-BFC4-AAB1514A3BA3}" dt="2024-03-28T11:14:03.205" v="675"/>
          <ac:picMkLst>
            <pc:docMk/>
            <pc:sldMk cId="1596733852" sldId="296"/>
            <ac:picMk id="3" creationId="{892C86DE-CC08-B44D-6DFA-1E7BE264820C}"/>
          </ac:picMkLst>
        </pc:picChg>
        <pc:picChg chg="add mod modCrop">
          <ac:chgData name="Bartley, Izzy" userId="80e8ad4d-5449-4880-a0f0-70e58ea0cdfd" providerId="ADAL" clId="{31BBE773-3A79-4353-BFC4-AAB1514A3BA3}" dt="2024-03-28T11:16:35.635" v="683" actId="1076"/>
          <ac:picMkLst>
            <pc:docMk/>
            <pc:sldMk cId="1596733852" sldId="296"/>
            <ac:picMk id="4" creationId="{900C63AE-93E8-6CBF-3A19-83905D90DB2B}"/>
          </ac:picMkLst>
        </pc:picChg>
        <pc:cxnChg chg="add mod">
          <ac:chgData name="Bartley, Izzy" userId="80e8ad4d-5449-4880-a0f0-70e58ea0cdfd" providerId="ADAL" clId="{31BBE773-3A79-4353-BFC4-AAB1514A3BA3}" dt="2024-03-28T11:14:28.081" v="676" actId="692"/>
          <ac:cxnSpMkLst>
            <pc:docMk/>
            <pc:sldMk cId="1596733852" sldId="296"/>
            <ac:cxnSpMk id="11" creationId="{3279F75C-9163-D1E3-FADB-F680CC0CD5F3}"/>
          </ac:cxnSpMkLst>
        </pc:cxnChg>
        <pc:cxnChg chg="add mod">
          <ac:chgData name="Bartley, Izzy" userId="80e8ad4d-5449-4880-a0f0-70e58ea0cdfd" providerId="ADAL" clId="{31BBE773-3A79-4353-BFC4-AAB1514A3BA3}" dt="2024-03-28T11:14:33.650" v="677" actId="692"/>
          <ac:cxnSpMkLst>
            <pc:docMk/>
            <pc:sldMk cId="1596733852" sldId="296"/>
            <ac:cxnSpMk id="13" creationId="{267C14DD-E486-64E6-37CC-6184D9ED7BAC}"/>
          </ac:cxnSpMkLst>
        </pc:cxnChg>
      </pc:sldChg>
      <pc:sldMasterChg chg="setBg modSldLayout">
        <pc:chgData name="Bartley, Izzy" userId="80e8ad4d-5449-4880-a0f0-70e58ea0cdfd" providerId="ADAL" clId="{31BBE773-3A79-4353-BFC4-AAB1514A3BA3}" dt="2024-03-28T10:49:04.456" v="501"/>
        <pc:sldMasterMkLst>
          <pc:docMk/>
          <pc:sldMasterMk cId="3929843874" sldId="2147483648"/>
        </pc:sldMasterMkLst>
        <pc:sldLayoutChg chg="setBg">
          <pc:chgData name="Bartley, Izzy" userId="80e8ad4d-5449-4880-a0f0-70e58ea0cdfd" providerId="ADAL" clId="{31BBE773-3A79-4353-BFC4-AAB1514A3BA3}" dt="2024-03-28T10:49:04.456" v="501"/>
          <pc:sldLayoutMkLst>
            <pc:docMk/>
            <pc:sldMasterMk cId="3929843874" sldId="2147483648"/>
            <pc:sldLayoutMk cId="3972855937" sldId="2147483649"/>
          </pc:sldLayoutMkLst>
        </pc:sldLayoutChg>
        <pc:sldLayoutChg chg="setBg">
          <pc:chgData name="Bartley, Izzy" userId="80e8ad4d-5449-4880-a0f0-70e58ea0cdfd" providerId="ADAL" clId="{31BBE773-3A79-4353-BFC4-AAB1514A3BA3}" dt="2024-03-28T10:49:04.456" v="501"/>
          <pc:sldLayoutMkLst>
            <pc:docMk/>
            <pc:sldMasterMk cId="3929843874" sldId="2147483648"/>
            <pc:sldLayoutMk cId="468414499" sldId="2147483650"/>
          </pc:sldLayoutMkLst>
        </pc:sldLayoutChg>
        <pc:sldLayoutChg chg="setBg">
          <pc:chgData name="Bartley, Izzy" userId="80e8ad4d-5449-4880-a0f0-70e58ea0cdfd" providerId="ADAL" clId="{31BBE773-3A79-4353-BFC4-AAB1514A3BA3}" dt="2024-03-28T10:49:04.456" v="501"/>
          <pc:sldLayoutMkLst>
            <pc:docMk/>
            <pc:sldMasterMk cId="3929843874" sldId="2147483648"/>
            <pc:sldLayoutMk cId="80936612" sldId="2147483651"/>
          </pc:sldLayoutMkLst>
        </pc:sldLayoutChg>
        <pc:sldLayoutChg chg="setBg">
          <pc:chgData name="Bartley, Izzy" userId="80e8ad4d-5449-4880-a0f0-70e58ea0cdfd" providerId="ADAL" clId="{31BBE773-3A79-4353-BFC4-AAB1514A3BA3}" dt="2024-03-28T10:49:04.456" v="501"/>
          <pc:sldLayoutMkLst>
            <pc:docMk/>
            <pc:sldMasterMk cId="3929843874" sldId="2147483648"/>
            <pc:sldLayoutMk cId="1199562519" sldId="2147483652"/>
          </pc:sldLayoutMkLst>
        </pc:sldLayoutChg>
        <pc:sldLayoutChg chg="setBg">
          <pc:chgData name="Bartley, Izzy" userId="80e8ad4d-5449-4880-a0f0-70e58ea0cdfd" providerId="ADAL" clId="{31BBE773-3A79-4353-BFC4-AAB1514A3BA3}" dt="2024-03-28T10:49:04.456" v="501"/>
          <pc:sldLayoutMkLst>
            <pc:docMk/>
            <pc:sldMasterMk cId="3929843874" sldId="2147483648"/>
            <pc:sldLayoutMk cId="3951437676" sldId="2147483653"/>
          </pc:sldLayoutMkLst>
        </pc:sldLayoutChg>
        <pc:sldLayoutChg chg="setBg">
          <pc:chgData name="Bartley, Izzy" userId="80e8ad4d-5449-4880-a0f0-70e58ea0cdfd" providerId="ADAL" clId="{31BBE773-3A79-4353-BFC4-AAB1514A3BA3}" dt="2024-03-28T10:49:04.456" v="501"/>
          <pc:sldLayoutMkLst>
            <pc:docMk/>
            <pc:sldMasterMk cId="3929843874" sldId="2147483648"/>
            <pc:sldLayoutMk cId="3833027259" sldId="2147483654"/>
          </pc:sldLayoutMkLst>
        </pc:sldLayoutChg>
        <pc:sldLayoutChg chg="setBg">
          <pc:chgData name="Bartley, Izzy" userId="80e8ad4d-5449-4880-a0f0-70e58ea0cdfd" providerId="ADAL" clId="{31BBE773-3A79-4353-BFC4-AAB1514A3BA3}" dt="2024-03-28T10:49:04.456" v="501"/>
          <pc:sldLayoutMkLst>
            <pc:docMk/>
            <pc:sldMasterMk cId="3929843874" sldId="2147483648"/>
            <pc:sldLayoutMk cId="2392257461" sldId="2147483655"/>
          </pc:sldLayoutMkLst>
        </pc:sldLayoutChg>
        <pc:sldLayoutChg chg="setBg">
          <pc:chgData name="Bartley, Izzy" userId="80e8ad4d-5449-4880-a0f0-70e58ea0cdfd" providerId="ADAL" clId="{31BBE773-3A79-4353-BFC4-AAB1514A3BA3}" dt="2024-03-28T10:49:04.456" v="501"/>
          <pc:sldLayoutMkLst>
            <pc:docMk/>
            <pc:sldMasterMk cId="3929843874" sldId="2147483648"/>
            <pc:sldLayoutMk cId="3671678411" sldId="2147483656"/>
          </pc:sldLayoutMkLst>
        </pc:sldLayoutChg>
        <pc:sldLayoutChg chg="setBg">
          <pc:chgData name="Bartley, Izzy" userId="80e8ad4d-5449-4880-a0f0-70e58ea0cdfd" providerId="ADAL" clId="{31BBE773-3A79-4353-BFC4-AAB1514A3BA3}" dt="2024-03-28T10:49:04.456" v="501"/>
          <pc:sldLayoutMkLst>
            <pc:docMk/>
            <pc:sldMasterMk cId="3929843874" sldId="2147483648"/>
            <pc:sldLayoutMk cId="3111358331" sldId="2147483657"/>
          </pc:sldLayoutMkLst>
        </pc:sldLayoutChg>
        <pc:sldLayoutChg chg="setBg">
          <pc:chgData name="Bartley, Izzy" userId="80e8ad4d-5449-4880-a0f0-70e58ea0cdfd" providerId="ADAL" clId="{31BBE773-3A79-4353-BFC4-AAB1514A3BA3}" dt="2024-03-28T10:49:04.456" v="501"/>
          <pc:sldLayoutMkLst>
            <pc:docMk/>
            <pc:sldMasterMk cId="3929843874" sldId="2147483648"/>
            <pc:sldLayoutMk cId="2463303301" sldId="2147483658"/>
          </pc:sldLayoutMkLst>
        </pc:sldLayoutChg>
        <pc:sldLayoutChg chg="setBg">
          <pc:chgData name="Bartley, Izzy" userId="80e8ad4d-5449-4880-a0f0-70e58ea0cdfd" providerId="ADAL" clId="{31BBE773-3A79-4353-BFC4-AAB1514A3BA3}" dt="2024-03-28T10:49:04.456" v="501"/>
          <pc:sldLayoutMkLst>
            <pc:docMk/>
            <pc:sldMasterMk cId="3929843874" sldId="2147483648"/>
            <pc:sldLayoutMk cId="1376424469" sldId="2147483659"/>
          </pc:sldLayoutMkLst>
        </pc:sldLayoutChg>
      </pc:sldMasterChg>
    </pc:docChg>
  </pc:docChgLst>
  <pc:docChgLst>
    <pc:chgData name="Bartley, Izzy" userId="80e8ad4d-5449-4880-a0f0-70e58ea0cdfd" providerId="ADAL" clId="{53E65DC0-4A27-424A-9977-1B57C0399D4A}"/>
    <pc:docChg chg="custSel addSld modSld">
      <pc:chgData name="Bartley, Izzy" userId="80e8ad4d-5449-4880-a0f0-70e58ea0cdfd" providerId="ADAL" clId="{53E65DC0-4A27-424A-9977-1B57C0399D4A}" dt="2024-06-20T12:43:05.205" v="47" actId="207"/>
      <pc:docMkLst>
        <pc:docMk/>
      </pc:docMkLst>
      <pc:sldChg chg="modSp mod">
        <pc:chgData name="Bartley, Izzy" userId="80e8ad4d-5449-4880-a0f0-70e58ea0cdfd" providerId="ADAL" clId="{53E65DC0-4A27-424A-9977-1B57C0399D4A}" dt="2024-06-20T12:42:54.051" v="46" actId="207"/>
        <pc:sldMkLst>
          <pc:docMk/>
          <pc:sldMk cId="315035300" sldId="293"/>
        </pc:sldMkLst>
        <pc:spChg chg="mod">
          <ac:chgData name="Bartley, Izzy" userId="80e8ad4d-5449-4880-a0f0-70e58ea0cdfd" providerId="ADAL" clId="{53E65DC0-4A27-424A-9977-1B57C0399D4A}" dt="2024-06-20T12:42:54.051" v="46" actId="207"/>
          <ac:spMkLst>
            <pc:docMk/>
            <pc:sldMk cId="315035300" sldId="293"/>
            <ac:spMk id="2" creationId="{17683989-B7E5-2C6E-8D21-A1BF5D58A1F3}"/>
          </ac:spMkLst>
        </pc:spChg>
        <pc:spChg chg="mod">
          <ac:chgData name="Bartley, Izzy" userId="80e8ad4d-5449-4880-a0f0-70e58ea0cdfd" providerId="ADAL" clId="{53E65DC0-4A27-424A-9977-1B57C0399D4A}" dt="2024-06-20T12:40:22.634" v="10" actId="1076"/>
          <ac:spMkLst>
            <pc:docMk/>
            <pc:sldMk cId="315035300" sldId="293"/>
            <ac:spMk id="3" creationId="{69CC128D-9B3E-8C76-9146-08DEFDDEDA1C}"/>
          </ac:spMkLst>
        </pc:spChg>
      </pc:sldChg>
      <pc:sldChg chg="addSp delSp modSp mod">
        <pc:chgData name="Bartley, Izzy" userId="80e8ad4d-5449-4880-a0f0-70e58ea0cdfd" providerId="ADAL" clId="{53E65DC0-4A27-424A-9977-1B57C0399D4A}" dt="2024-06-20T12:43:05.205" v="47" actId="207"/>
        <pc:sldMkLst>
          <pc:docMk/>
          <pc:sldMk cId="1648108557" sldId="294"/>
        </pc:sldMkLst>
        <pc:spChg chg="mod">
          <ac:chgData name="Bartley, Izzy" userId="80e8ad4d-5449-4880-a0f0-70e58ea0cdfd" providerId="ADAL" clId="{53E65DC0-4A27-424A-9977-1B57C0399D4A}" dt="2024-06-20T12:43:05.205" v="47" actId="207"/>
          <ac:spMkLst>
            <pc:docMk/>
            <pc:sldMk cId="1648108557" sldId="294"/>
            <ac:spMk id="2" creationId="{17683989-B7E5-2C6E-8D21-A1BF5D58A1F3}"/>
          </ac:spMkLst>
        </pc:spChg>
        <pc:spChg chg="del">
          <ac:chgData name="Bartley, Izzy" userId="80e8ad4d-5449-4880-a0f0-70e58ea0cdfd" providerId="ADAL" clId="{53E65DC0-4A27-424A-9977-1B57C0399D4A}" dt="2024-06-20T12:40:37.766" v="11" actId="478"/>
          <ac:spMkLst>
            <pc:docMk/>
            <pc:sldMk cId="1648108557" sldId="294"/>
            <ac:spMk id="3" creationId="{20404721-8D08-2332-3728-44775C710C03}"/>
          </ac:spMkLst>
        </pc:spChg>
        <pc:spChg chg="add mod">
          <ac:chgData name="Bartley, Izzy" userId="80e8ad4d-5449-4880-a0f0-70e58ea0cdfd" providerId="ADAL" clId="{53E65DC0-4A27-424A-9977-1B57C0399D4A}" dt="2024-06-20T12:41:41.693" v="41" actId="403"/>
          <ac:spMkLst>
            <pc:docMk/>
            <pc:sldMk cId="1648108557" sldId="294"/>
            <ac:spMk id="4" creationId="{A8C302DB-A634-640F-23F3-A3178F28A8FC}"/>
          </ac:spMkLst>
        </pc:spChg>
      </pc:sldChg>
      <pc:sldChg chg="addSp modSp new mod">
        <pc:chgData name="Bartley, Izzy" userId="80e8ad4d-5449-4880-a0f0-70e58ea0cdfd" providerId="ADAL" clId="{53E65DC0-4A27-424A-9977-1B57C0399D4A}" dt="2024-06-20T12:42:17.794" v="45" actId="962"/>
        <pc:sldMkLst>
          <pc:docMk/>
          <pc:sldMk cId="193812558" sldId="297"/>
        </pc:sldMkLst>
        <pc:picChg chg="add mod">
          <ac:chgData name="Bartley, Izzy" userId="80e8ad4d-5449-4880-a0f0-70e58ea0cdfd" providerId="ADAL" clId="{53E65DC0-4A27-424A-9977-1B57C0399D4A}" dt="2024-06-20T12:42:17.794" v="45" actId="962"/>
          <ac:picMkLst>
            <pc:docMk/>
            <pc:sldMk cId="193812558" sldId="297"/>
            <ac:picMk id="5" creationId="{CE7627E3-9EA9-8C91-DB05-F04072D66BAC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D09A98-1245-EBE2-A975-93C7A35E4D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6F5D27-25CC-49B6-67CD-9AE8187D29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661647-4528-8FDC-6296-8F6F939B79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1125E-03BA-40C4-835C-247967F02693}" type="datetimeFigureOut">
              <a:rPr lang="en-GB" smtClean="0"/>
              <a:t>20/06/2024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5E42CF-8622-2923-BA56-5E3C34DB63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3DFDF5-E27F-05E1-B684-35007D2B3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A8509-F56B-4305-B740-0F8CE15ED9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28559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0386F-9AAB-300E-E3B0-2C3982BA31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9E747C-1946-A774-8651-3255E79CB7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9FFCE2-4336-967F-BF68-B0C42D63E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1125E-03BA-40C4-835C-247967F02693}" type="datetimeFigureOut">
              <a:rPr lang="en-GB" smtClean="0"/>
              <a:t>20/06/2024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37B68F-6216-A508-BF0E-C71E08632C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AC1B74-539D-0495-1E6B-E67D6F9CA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A8509-F56B-4305-B740-0F8CE15ED9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33033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FE0FE6B-8AE4-8691-8930-5DD2C81D25D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CFDC81-EC7E-5F40-933C-2741C313D3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F19C83-FC01-BAB4-6A92-170782DDC6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1125E-03BA-40C4-835C-247967F02693}" type="datetimeFigureOut">
              <a:rPr lang="en-GB" smtClean="0"/>
              <a:t>20/06/2024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278969-13B3-48E6-F3BB-0C7371A27B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2DD08-B2BE-9ECC-73BE-823B2A59A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A8509-F56B-4305-B740-0F8CE15ED9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64244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BFB32B-A74B-91D3-25B1-52B09A9263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290CFC-C883-D3AE-8D40-90DAEF9B56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CF5CD7-1947-6094-AEA7-1554064E13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1125E-03BA-40C4-835C-247967F02693}" type="datetimeFigureOut">
              <a:rPr lang="en-GB" smtClean="0"/>
              <a:t>20/06/2024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0B2ADA-5944-413E-421B-FDA00CA64E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A20973-30B0-B374-A7B4-C5BE30EC4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A8509-F56B-4305-B740-0F8CE15ED9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84144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BCAA0C-FD8B-A252-36F8-FFA28376BB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CDF488-8469-799C-BCDF-69AD26F955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487F5F-09DD-FC42-4B48-0E0A3236A2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1125E-03BA-40C4-835C-247967F02693}" type="datetimeFigureOut">
              <a:rPr lang="en-GB" smtClean="0"/>
              <a:t>20/06/2024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C84623-9F0A-28BD-1187-5E13497D1D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80049D-53B7-4048-F88C-63F385EC8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A8509-F56B-4305-B740-0F8CE15ED9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9366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B46BA-0771-64DA-10C4-DB728AE7F7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76E0AE-06C8-2834-AFC4-27B911E7FB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906A51-225E-FF11-765D-E0972F6EE5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219101-E773-6046-F515-5523265AE3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1125E-03BA-40C4-835C-247967F02693}" type="datetimeFigureOut">
              <a:rPr lang="en-GB" smtClean="0"/>
              <a:t>20/06/2024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875951-B49F-2AD9-EEF8-B8EBC4E8DE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95B2D7-AC7A-F5FC-2030-057F663CB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A8509-F56B-4305-B740-0F8CE15ED9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95625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60480B-5941-1501-F404-BFD601F17F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7DF337-234A-B4E2-D1EA-5087B13CFD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CEB91A-8E00-C473-85F1-83FA9D6589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570D62B-A47C-3546-A149-EC67D92450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404160B-4DBF-23D0-A9A7-000351953D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349AE14-AEF5-B294-8727-44173B15EA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1125E-03BA-40C4-835C-247967F02693}" type="datetimeFigureOut">
              <a:rPr lang="en-GB" smtClean="0"/>
              <a:t>20/06/2024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5883906-DB34-A4D2-9235-E256A60D9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A66DDBB-5FAD-ADF0-6415-7832CBDEA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A8509-F56B-4305-B740-0F8CE15ED9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14376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70557A-0C83-91F2-E8C6-6AFCAE1AF2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F29F018-0808-4DE3-2E1C-55919F476C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1125E-03BA-40C4-835C-247967F02693}" type="datetimeFigureOut">
              <a:rPr lang="en-GB" smtClean="0"/>
              <a:t>20/06/2024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1256D9-1B95-C1E8-6049-CC2838236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76AA00-D0C8-1896-E4E7-CE4822610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A8509-F56B-4305-B740-0F8CE15ED9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30272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1884D5-C40A-C5BE-14E3-759853AE3A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1125E-03BA-40C4-835C-247967F02693}" type="datetimeFigureOut">
              <a:rPr lang="en-GB" smtClean="0"/>
              <a:t>20/06/2024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66F790-0098-9AC7-9993-789B4541EC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C99EDC-2A3A-F1C0-DE0D-A497F04F3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A8509-F56B-4305-B740-0F8CE15ED9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22574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4E69E-CFA0-8A8C-368B-40CF06A9E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9886AC-F6CC-9A5D-737B-3DC7F55D66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46D342-DFCA-A56C-AFA7-DDAB0EF630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5D8376-2EE4-75AE-8804-51DF8BADE0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1125E-03BA-40C4-835C-247967F02693}" type="datetimeFigureOut">
              <a:rPr lang="en-GB" smtClean="0"/>
              <a:t>20/06/2024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3EEC62-EB82-0F41-5EE6-86DB099189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C29EB7-663F-CEDB-EED0-010A4E93B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A8509-F56B-4305-B740-0F8CE15ED9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16784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9FAF8-2031-5452-14B3-A9C2E50317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74879BA-0AE2-EC99-5434-935F2AEB5B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F1DDFD-E521-EBB1-1F1A-E56DF87D69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8A235F-6A52-3F6F-17F4-35F04B451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1125E-03BA-40C4-835C-247967F02693}" type="datetimeFigureOut">
              <a:rPr lang="en-GB" smtClean="0"/>
              <a:t>20/06/2024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0EEA95-461D-11A0-4C36-A7A31A73D1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8B656A-1CA1-1733-6A4E-8E40617D7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A8509-F56B-4305-B740-0F8CE15ED9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13583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37C0C75-4B08-A774-A666-7D2DF82A7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C05B5D-F413-173E-D953-ACE8DC8CEA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FD97B6-6952-8F5F-838C-8D35ACD62C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71125E-03BA-40C4-835C-247967F02693}" type="datetimeFigureOut">
              <a:rPr lang="en-GB" smtClean="0"/>
              <a:t>20/06/2024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3AA875-6252-014D-CE6E-AC522B00C2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C284A5-8472-3379-6882-19C9652DED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2A8509-F56B-4305-B740-0F8CE15ED9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984387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AC6CA-72E1-E271-ECD0-1DA6447309F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644BAD-73EB-520B-E368-95A52D58C9E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 descr="A comparison of men's faces">
            <a:extLst>
              <a:ext uri="{FF2B5EF4-FFF2-40B4-BE49-F238E27FC236}">
                <a16:creationId xmlns:a16="http://schemas.microsoft.com/office/drawing/2014/main" id="{CE7627E3-9EA9-8C91-DB05-F04072D66B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125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2 Francis Seymour - Royalist">
            <a:extLst>
              <a:ext uri="{FF2B5EF4-FFF2-40B4-BE49-F238E27FC236}">
                <a16:creationId xmlns:a16="http://schemas.microsoft.com/office/drawing/2014/main" id="{8E097E56-A97C-085E-9510-20B1FDF45B4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0725" y="188843"/>
            <a:ext cx="6391275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1A9A09E-5572-CDD7-9B32-3E5267CEDB06}"/>
              </a:ext>
            </a:extLst>
          </p:cNvPr>
          <p:cNvSpPr txBox="1"/>
          <p:nvPr/>
        </p:nvSpPr>
        <p:spPr>
          <a:xfrm>
            <a:off x="285749" y="292599"/>
            <a:ext cx="7516467" cy="19642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en-GB" sz="3600" kern="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Francis Seymour </a:t>
            </a:r>
            <a:endParaRPr lang="en-GB" sz="3600" kern="100" dirty="0">
              <a:solidFill>
                <a:schemeClr val="bg1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en-GB" sz="3200" kern="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GB" sz="3200" kern="0" baseline="300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lang="en-GB" sz="3200" kern="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Baron Seymour of Trowbridge</a:t>
            </a:r>
            <a:endParaRPr lang="en-GB" sz="3200" kern="0" dirty="0">
              <a:solidFill>
                <a:schemeClr val="bg1"/>
              </a:solidFill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en-GB" sz="3600" kern="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1590-1664 </a:t>
            </a:r>
            <a:endParaRPr lang="en-GB" sz="3600" kern="100" dirty="0">
              <a:solidFill>
                <a:schemeClr val="bg1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A8225B2-E3C5-0091-30C5-D4E6148CE5C3}"/>
              </a:ext>
            </a:extLst>
          </p:cNvPr>
          <p:cNvSpPr txBox="1"/>
          <p:nvPr/>
        </p:nvSpPr>
        <p:spPr>
          <a:xfrm>
            <a:off x="285749" y="3788796"/>
            <a:ext cx="5160893" cy="22429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en-GB" sz="2400" kern="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 early Parliamentary supporter, but later changed sides. </a:t>
            </a: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endParaRPr lang="en-GB" sz="2400" kern="0" dirty="0">
              <a:solidFill>
                <a:schemeClr val="bg1"/>
              </a:solidFill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en-GB" sz="2400" kern="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well-informed MP with strong views about liberty</a:t>
            </a:r>
            <a:r>
              <a:rPr lang="en-GB" sz="2400" kern="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GB" sz="2400" kern="100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31453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3 Robert Hatton - Royalist">
            <a:extLst>
              <a:ext uri="{FF2B5EF4-FFF2-40B4-BE49-F238E27FC236}">
                <a16:creationId xmlns:a16="http://schemas.microsoft.com/office/drawing/2014/main" id="{4FCAE2D0-A6CB-9FEA-E354-81A56DEF806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830" y="0"/>
            <a:ext cx="6048375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99D82DB-D6A3-0A00-3210-A514C63D68BE}"/>
              </a:ext>
            </a:extLst>
          </p:cNvPr>
          <p:cNvSpPr txBox="1"/>
          <p:nvPr/>
        </p:nvSpPr>
        <p:spPr>
          <a:xfrm>
            <a:off x="6178205" y="396961"/>
            <a:ext cx="4345885" cy="1969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en-GB" sz="3600" kern="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Robert Hatton </a:t>
            </a:r>
            <a:endParaRPr lang="en-GB" sz="3600" kern="100" dirty="0">
              <a:solidFill>
                <a:schemeClr val="bg1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en-GB" sz="3600" kern="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1582-1653 </a:t>
            </a: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endParaRPr lang="en-GB" sz="3200" kern="100" dirty="0">
              <a:solidFill>
                <a:schemeClr val="bg1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C9632D-1640-12D7-7ABB-E30AE979F724}"/>
              </a:ext>
            </a:extLst>
          </p:cNvPr>
          <p:cNvSpPr txBox="1"/>
          <p:nvPr/>
        </p:nvSpPr>
        <p:spPr>
          <a:xfrm>
            <a:off x="6178205" y="2851627"/>
            <a:ext cx="6097656" cy="31965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07000"/>
              </a:lnSpc>
              <a:spcAft>
                <a:spcPts val="800"/>
              </a:spcAft>
            </a:pPr>
            <a:endParaRPr lang="en-GB" sz="3200" kern="100" dirty="0">
              <a:solidFill>
                <a:schemeClr val="bg1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en-GB" sz="2800" kern="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loyal supporter of the King, but very bad with money.</a:t>
            </a: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endParaRPr lang="en-GB" sz="2800" kern="0" dirty="0">
              <a:solidFill>
                <a:schemeClr val="bg1"/>
              </a:solidFill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en-GB" sz="2800" kern="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Had to flee the country because of his debts.</a:t>
            </a:r>
            <a:endParaRPr lang="en-GB" sz="2800" kern="100" dirty="0">
              <a:solidFill>
                <a:schemeClr val="bg1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05635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4 John Colepeper - Royalist">
            <a:extLst>
              <a:ext uri="{FF2B5EF4-FFF2-40B4-BE49-F238E27FC236}">
                <a16:creationId xmlns:a16="http://schemas.microsoft.com/office/drawing/2014/main" id="{D899E9B9-F585-65C5-8D82-4B2135561EB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6682" y="0"/>
            <a:ext cx="5665787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FF3EC21-2142-2157-7558-CC963A61036A}"/>
              </a:ext>
            </a:extLst>
          </p:cNvPr>
          <p:cNvSpPr txBox="1"/>
          <p:nvPr/>
        </p:nvSpPr>
        <p:spPr>
          <a:xfrm>
            <a:off x="5792028" y="348170"/>
            <a:ext cx="6097656" cy="2030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en-GB" sz="3600" kern="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John </a:t>
            </a:r>
            <a:r>
              <a:rPr lang="en-GB" sz="3600" kern="0" dirty="0" err="1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Colepeper</a:t>
            </a:r>
            <a:r>
              <a:rPr lang="en-GB" sz="3600" kern="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GB" sz="3600" kern="100" dirty="0">
              <a:solidFill>
                <a:schemeClr val="bg1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en-GB" sz="3600" kern="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GB" sz="3600" kern="0" baseline="300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lang="en-GB" sz="3600" kern="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Baron </a:t>
            </a:r>
            <a:r>
              <a:rPr lang="en-GB" sz="3600" kern="0" dirty="0" err="1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Colepeper</a:t>
            </a:r>
            <a:endParaRPr lang="en-GB" sz="3600" kern="0" dirty="0">
              <a:solidFill>
                <a:schemeClr val="bg1"/>
              </a:solidFill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en-GB" sz="3600" kern="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c1600-1660 </a:t>
            </a:r>
            <a:endParaRPr lang="en-GB" sz="3600" kern="100" dirty="0">
              <a:solidFill>
                <a:schemeClr val="bg1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1660401-8B00-23A3-295D-7F94E91462F7}"/>
              </a:ext>
            </a:extLst>
          </p:cNvPr>
          <p:cNvSpPr txBox="1"/>
          <p:nvPr/>
        </p:nvSpPr>
        <p:spPr>
          <a:xfrm>
            <a:off x="5792028" y="3558208"/>
            <a:ext cx="5771321" cy="22429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en-GB" sz="2400" kern="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Had a long military record at home and overseas. </a:t>
            </a: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endParaRPr lang="en-GB" sz="2400" kern="0" dirty="0">
              <a:solidFill>
                <a:schemeClr val="bg1"/>
              </a:solidFill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en-GB" sz="2400" kern="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Advised Parliament on foreign affairs. Liked to compromise in discussions. </a:t>
            </a:r>
            <a:endParaRPr lang="en-GB" sz="2400" kern="100" dirty="0">
              <a:solidFill>
                <a:schemeClr val="bg1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68072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5 Edward Nicholas - Royalist">
            <a:extLst>
              <a:ext uri="{FF2B5EF4-FFF2-40B4-BE49-F238E27FC236}">
                <a16:creationId xmlns:a16="http://schemas.microsoft.com/office/drawing/2014/main" id="{FE8E3CF2-F8B7-0F75-6782-959D8FCACE2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8069" y="0"/>
            <a:ext cx="5316537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E4602BF-6688-A85D-BBC5-A5AE39C1656F}"/>
              </a:ext>
            </a:extLst>
          </p:cNvPr>
          <p:cNvSpPr txBox="1"/>
          <p:nvPr/>
        </p:nvSpPr>
        <p:spPr>
          <a:xfrm>
            <a:off x="255933" y="506895"/>
            <a:ext cx="6097656" cy="13347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en-GB" sz="3600" kern="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Sir Edward Nicholas </a:t>
            </a:r>
            <a:endParaRPr lang="en-GB" sz="3600" kern="100" dirty="0">
              <a:solidFill>
                <a:schemeClr val="bg1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en-GB" sz="3600" kern="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1593-1669 </a:t>
            </a:r>
            <a:endParaRPr lang="en-GB" sz="3600" kern="100" dirty="0">
              <a:solidFill>
                <a:schemeClr val="bg1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7FF0BA-96AF-AC00-F371-AAE4E93A95EE}"/>
              </a:ext>
            </a:extLst>
          </p:cNvPr>
          <p:cNvSpPr txBox="1"/>
          <p:nvPr/>
        </p:nvSpPr>
        <p:spPr>
          <a:xfrm>
            <a:off x="255933" y="3054626"/>
            <a:ext cx="6097656" cy="21060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en-GB" sz="2800" kern="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More of an adviser than a soldier. </a:t>
            </a: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endParaRPr lang="en-GB" sz="2800" kern="0" dirty="0">
              <a:solidFill>
                <a:schemeClr val="bg1"/>
              </a:solidFill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en-GB" sz="2800" kern="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Helped arrange the King’s surrender in 1646.</a:t>
            </a:r>
            <a:endParaRPr lang="en-GB" sz="2800" kern="100" dirty="0">
              <a:solidFill>
                <a:schemeClr val="bg1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73230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6 Sir Richard Lane - Royalist">
            <a:extLst>
              <a:ext uri="{FF2B5EF4-FFF2-40B4-BE49-F238E27FC236}">
                <a16:creationId xmlns:a16="http://schemas.microsoft.com/office/drawing/2014/main" id="{46764905-888E-0C60-0EB2-72C06F48547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580" y="-19878"/>
            <a:ext cx="62611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7AF1512-5FF8-EA66-2F1F-29A7E744C8EE}"/>
              </a:ext>
            </a:extLst>
          </p:cNvPr>
          <p:cNvSpPr txBox="1"/>
          <p:nvPr/>
        </p:nvSpPr>
        <p:spPr>
          <a:xfrm>
            <a:off x="6096000" y="481686"/>
            <a:ext cx="6097656" cy="13347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en-GB" sz="3600" kern="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Sir Richard Lane </a:t>
            </a:r>
            <a:endParaRPr lang="en-GB" sz="3600" kern="100" dirty="0">
              <a:solidFill>
                <a:schemeClr val="bg1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en-GB" sz="3600" kern="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1584-1650 </a:t>
            </a:r>
            <a:endParaRPr lang="en-GB" sz="3600" kern="100" dirty="0">
              <a:solidFill>
                <a:schemeClr val="bg1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1D35D1-A5BF-29F4-AE83-3BEC9907CB67}"/>
              </a:ext>
            </a:extLst>
          </p:cNvPr>
          <p:cNvSpPr txBox="1"/>
          <p:nvPr/>
        </p:nvSpPr>
        <p:spPr>
          <a:xfrm>
            <a:off x="6094344" y="3150365"/>
            <a:ext cx="6097656" cy="14398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en-GB" sz="2800" kern="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lawyer, representing lords, bishops and other important people in court.</a:t>
            </a:r>
            <a:endParaRPr lang="en-GB" sz="2800" kern="100" dirty="0">
              <a:solidFill>
                <a:schemeClr val="bg1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95142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7 Orlando Bridgeman - Royalist">
            <a:extLst>
              <a:ext uri="{FF2B5EF4-FFF2-40B4-BE49-F238E27FC236}">
                <a16:creationId xmlns:a16="http://schemas.microsoft.com/office/drawing/2014/main" id="{C8B79AF8-2922-1750-82FB-21E28AE29E1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5789" y="-109417"/>
            <a:ext cx="62611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89A416E-223F-A6A2-B700-D8DE7167D87A}"/>
              </a:ext>
            </a:extLst>
          </p:cNvPr>
          <p:cNvSpPr txBox="1"/>
          <p:nvPr/>
        </p:nvSpPr>
        <p:spPr>
          <a:xfrm>
            <a:off x="338759" y="272316"/>
            <a:ext cx="6097656" cy="26228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en-GB" sz="3600" kern="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Orlando Bridgeman </a:t>
            </a:r>
            <a:endParaRPr lang="en-GB" sz="3600" kern="100" dirty="0">
              <a:solidFill>
                <a:schemeClr val="bg1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en-GB" sz="3600" kern="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GB" sz="3600" kern="0" baseline="300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lang="en-GB" sz="3600" kern="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Baronet of Great Lever 1606-1674 </a:t>
            </a:r>
            <a:endParaRPr lang="en-GB" sz="3600" kern="100" dirty="0">
              <a:solidFill>
                <a:schemeClr val="bg1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en-GB" sz="3600" kern="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GB" sz="3600" kern="100" dirty="0">
              <a:solidFill>
                <a:schemeClr val="bg1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103B02-33D3-3F7D-8BCA-495B3055284F}"/>
              </a:ext>
            </a:extLst>
          </p:cNvPr>
          <p:cNvSpPr txBox="1"/>
          <p:nvPr/>
        </p:nvSpPr>
        <p:spPr>
          <a:xfrm>
            <a:off x="189672" y="3538417"/>
            <a:ext cx="5826540" cy="26228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en-GB" sz="2800" kern="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wealthy lawyer and clever negotiator. </a:t>
            </a: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endParaRPr lang="en-GB" sz="2800" kern="0" dirty="0">
              <a:solidFill>
                <a:schemeClr val="bg1"/>
              </a:solidFill>
              <a:effectLst/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en-GB" sz="2800" kern="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Was an unsuccessful commander in the Civil Wars.</a:t>
            </a:r>
            <a:endParaRPr lang="en-GB" sz="2800" kern="100" dirty="0">
              <a:solidFill>
                <a:schemeClr val="bg1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15496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8 Sir Thomas Gardiner - Royalist">
            <a:extLst>
              <a:ext uri="{FF2B5EF4-FFF2-40B4-BE49-F238E27FC236}">
                <a16:creationId xmlns:a16="http://schemas.microsoft.com/office/drawing/2014/main" id="{D71D7D2C-617D-4FA7-A3EC-CC6FE0F159E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3590" y="-85061"/>
            <a:ext cx="5870575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EE92F5C-D99B-DE01-962F-2343D8B0FD76}"/>
              </a:ext>
            </a:extLst>
          </p:cNvPr>
          <p:cNvSpPr txBox="1"/>
          <p:nvPr/>
        </p:nvSpPr>
        <p:spPr>
          <a:xfrm>
            <a:off x="380114" y="285522"/>
            <a:ext cx="6097772" cy="2030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en-GB" sz="3600" kern="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Sir Thomas Gardiner </a:t>
            </a:r>
            <a:endParaRPr lang="en-GB" sz="3600" kern="100" dirty="0">
              <a:solidFill>
                <a:schemeClr val="bg1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en-GB" sz="3600" kern="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1591-1652 </a:t>
            </a:r>
            <a:endParaRPr lang="en-GB" sz="3600" kern="100" dirty="0">
              <a:solidFill>
                <a:schemeClr val="bg1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en-GB" sz="3600" kern="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</a:t>
            </a:r>
            <a:endParaRPr lang="en-GB" sz="3600" kern="100" dirty="0">
              <a:solidFill>
                <a:schemeClr val="bg1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320194-581C-8E6A-6EF5-7F921FC059F9}"/>
              </a:ext>
            </a:extLst>
          </p:cNvPr>
          <p:cNvSpPr txBox="1"/>
          <p:nvPr/>
        </p:nvSpPr>
        <p:spPr>
          <a:xfrm>
            <a:off x="380114" y="2872777"/>
            <a:ext cx="6097772" cy="32156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en-GB" sz="3600" kern="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Trained as a lawyer. </a:t>
            </a: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endParaRPr lang="en-GB" sz="3600" kern="0" dirty="0">
              <a:solidFill>
                <a:schemeClr val="bg1"/>
              </a:solidFill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en-GB" sz="3600" kern="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His daughter was a maid to the wives of King Charles I and Charles II.</a:t>
            </a:r>
            <a:endParaRPr lang="en-GB" sz="3600" kern="100" dirty="0">
              <a:solidFill>
                <a:schemeClr val="bg1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59877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9 John Ashburnam - Royalist">
            <a:extLst>
              <a:ext uri="{FF2B5EF4-FFF2-40B4-BE49-F238E27FC236}">
                <a16:creationId xmlns:a16="http://schemas.microsoft.com/office/drawing/2014/main" id="{704640F0-17EB-FB09-A17E-4AD541A5FC5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735" y="0"/>
            <a:ext cx="581183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959F31D-AF50-BF4E-EAC1-D342CCCB8E38}"/>
              </a:ext>
            </a:extLst>
          </p:cNvPr>
          <p:cNvSpPr txBox="1"/>
          <p:nvPr/>
        </p:nvSpPr>
        <p:spPr>
          <a:xfrm>
            <a:off x="6094228" y="309794"/>
            <a:ext cx="6097772" cy="13347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en-GB" sz="3600" kern="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John </a:t>
            </a:r>
            <a:r>
              <a:rPr lang="en-GB" sz="3600" kern="0" dirty="0" err="1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Ashburnam</a:t>
            </a:r>
            <a:r>
              <a:rPr lang="en-GB" sz="3600" kern="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GB" sz="3600" kern="100" dirty="0">
              <a:solidFill>
                <a:schemeClr val="bg1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en-GB" sz="3600" kern="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1603-1671 </a:t>
            </a:r>
            <a:endParaRPr lang="en-GB" sz="3600" kern="100" dirty="0">
              <a:solidFill>
                <a:schemeClr val="bg1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B1C9E3-EAB5-AF1E-DD08-4212D742C41F}"/>
              </a:ext>
            </a:extLst>
          </p:cNvPr>
          <p:cNvSpPr txBox="1"/>
          <p:nvPr/>
        </p:nvSpPr>
        <p:spPr>
          <a:xfrm>
            <a:off x="6021572" y="2865142"/>
            <a:ext cx="6097772" cy="27722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en-GB" sz="2800" kern="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foreign diplomat in his twenties.</a:t>
            </a: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endParaRPr lang="en-GB" sz="2800" kern="0" dirty="0">
              <a:solidFill>
                <a:schemeClr val="bg1"/>
              </a:solidFill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en-GB" sz="2800" kern="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Clever but self-serving. </a:t>
            </a: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endParaRPr lang="en-GB" sz="2800" kern="0" dirty="0">
              <a:solidFill>
                <a:schemeClr val="bg1"/>
              </a:solidFill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en-GB" sz="2800" kern="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Nick-named ‘Jack’ by the King.</a:t>
            </a:r>
            <a:endParaRPr lang="en-GB" sz="2800" kern="100" dirty="0">
              <a:solidFill>
                <a:schemeClr val="bg1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10824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 Richard Steward - Royalist">
            <a:extLst>
              <a:ext uri="{FF2B5EF4-FFF2-40B4-BE49-F238E27FC236}">
                <a16:creationId xmlns:a16="http://schemas.microsoft.com/office/drawing/2014/main" id="{C933E2E5-9D35-D01A-D146-63CF4575396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84663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1A40D12-A977-3029-C80F-DFD5E465075D}"/>
              </a:ext>
            </a:extLst>
          </p:cNvPr>
          <p:cNvSpPr txBox="1"/>
          <p:nvPr/>
        </p:nvSpPr>
        <p:spPr>
          <a:xfrm>
            <a:off x="5058439" y="382579"/>
            <a:ext cx="6097772" cy="27254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en-GB" sz="3600" kern="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Dr Richard Steward </a:t>
            </a:r>
            <a:endParaRPr lang="en-GB" sz="3600" kern="100" dirty="0">
              <a:solidFill>
                <a:schemeClr val="bg1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en-GB" sz="3600" kern="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[1593]-1651 </a:t>
            </a: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endParaRPr lang="en-GB" sz="3600" kern="100" dirty="0">
              <a:solidFill>
                <a:schemeClr val="bg1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en-GB" sz="3600" kern="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GB" sz="3600" kern="100" dirty="0">
              <a:solidFill>
                <a:schemeClr val="bg1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C592F6-A115-172A-BA6C-245E51CC5154}"/>
              </a:ext>
            </a:extLst>
          </p:cNvPr>
          <p:cNvSpPr txBox="1"/>
          <p:nvPr/>
        </p:nvSpPr>
        <p:spPr>
          <a:xfrm>
            <a:off x="4966290" y="3223184"/>
            <a:ext cx="7027235" cy="2791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en-GB" sz="2800" kern="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One of England’s leading churchmen. </a:t>
            </a: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endParaRPr lang="en-GB" sz="2800" kern="0" dirty="0">
              <a:solidFill>
                <a:schemeClr val="bg1"/>
              </a:solidFill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en-GB" sz="2800" kern="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Very knowledgeable about religion and the law.</a:t>
            </a:r>
            <a:endParaRPr lang="en-GB" sz="2800" kern="100" dirty="0">
              <a:solidFill>
                <a:schemeClr val="bg1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en-GB" sz="3600" kern="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GB" sz="3600" kern="100" dirty="0">
              <a:solidFill>
                <a:schemeClr val="bg1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74949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683989-B7E5-2C6E-8D21-A1BF5D58A1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6000" b="1" dirty="0">
                <a:solidFill>
                  <a:schemeClr val="accent1"/>
                </a:solidFill>
              </a:rPr>
              <a:t>The Parliamentarians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C302DB-A634-640F-23F3-A3178F28A8FC}"/>
              </a:ext>
            </a:extLst>
          </p:cNvPr>
          <p:cNvSpPr txBox="1"/>
          <p:nvPr/>
        </p:nvSpPr>
        <p:spPr>
          <a:xfrm>
            <a:off x="1232154" y="2479952"/>
            <a:ext cx="9727691" cy="36336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kern="1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Most Parliamentarians wanted a constitutional monarchy. Only some wanted to abolish the monarchy entirely.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2400" kern="100" dirty="0">
              <a:solidFill>
                <a:schemeClr val="bg1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kern="1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They were determined to preserve the ‘liberties’ of the people.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2400" kern="100" dirty="0">
              <a:solidFill>
                <a:schemeClr val="bg1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kern="1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They disliked the king’s costly and unsuccessful wars, and believed Parliament should play a greater role in governing the country.</a:t>
            </a:r>
          </a:p>
        </p:txBody>
      </p:sp>
    </p:spTree>
    <p:extLst>
      <p:ext uri="{BB962C8B-B14F-4D97-AF65-F5344CB8AC3E}">
        <p14:creationId xmlns:p14="http://schemas.microsoft.com/office/powerpoint/2010/main" val="16481085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683989-B7E5-2C6E-8D21-A1BF5D58A1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6000" b="1" dirty="0">
                <a:solidFill>
                  <a:srgbClr val="FF0000"/>
                </a:solidFill>
              </a:rPr>
              <a:t>The Royalists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9CC128D-9B3E-8C76-9146-08DEFDDEDA1C}"/>
              </a:ext>
            </a:extLst>
          </p:cNvPr>
          <p:cNvSpPr txBox="1"/>
          <p:nvPr/>
        </p:nvSpPr>
        <p:spPr>
          <a:xfrm>
            <a:off x="1232154" y="2107813"/>
            <a:ext cx="9727691" cy="3238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kern="1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Royalists believed in the ‘Divine Right of Kings’ – that the king was appointed by God and could rule without Parliament.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2400" kern="100" dirty="0">
              <a:solidFill>
                <a:schemeClr val="bg1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kern="1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They accepted that the king was the commander of the armed forces and head of the Church of England.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2400" kern="100" dirty="0">
              <a:solidFill>
                <a:schemeClr val="bg1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kern="1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 was the king’s right to appoint ministers and to wage wars. </a:t>
            </a:r>
          </a:p>
        </p:txBody>
      </p:sp>
    </p:spTree>
    <p:extLst>
      <p:ext uri="{BB962C8B-B14F-4D97-AF65-F5344CB8AC3E}">
        <p14:creationId xmlns:p14="http://schemas.microsoft.com/office/powerpoint/2010/main" val="3150353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1 Algernon Percy - Parliamentarian">
            <a:extLst>
              <a:ext uri="{FF2B5EF4-FFF2-40B4-BE49-F238E27FC236}">
                <a16:creationId xmlns:a16="http://schemas.microsoft.com/office/drawing/2014/main" id="{3F559658-AF66-677B-4A0D-B1301F32EB5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10" y="74428"/>
            <a:ext cx="45212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F31D2C-CF09-A576-2BCF-F522A7DB0788}"/>
              </a:ext>
            </a:extLst>
          </p:cNvPr>
          <p:cNvSpPr txBox="1"/>
          <p:nvPr/>
        </p:nvSpPr>
        <p:spPr>
          <a:xfrm>
            <a:off x="4984307" y="357030"/>
            <a:ext cx="6812517" cy="27254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en-GB" sz="3600" kern="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Algernon Percy </a:t>
            </a:r>
            <a:endParaRPr lang="en-GB" sz="3600" kern="100" dirty="0">
              <a:solidFill>
                <a:schemeClr val="bg1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en-GB" sz="3600" kern="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GB" sz="3600" kern="0" baseline="300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GB" sz="3600" kern="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Earl of Northumberland</a:t>
            </a:r>
            <a:endParaRPr lang="en-GB" sz="3600" kern="0" dirty="0">
              <a:solidFill>
                <a:schemeClr val="bg1"/>
              </a:solidFill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en-GB" sz="3600" kern="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602-1668 </a:t>
            </a:r>
            <a:endParaRPr lang="en-GB" sz="3600" kern="100" dirty="0">
              <a:solidFill>
                <a:schemeClr val="bg1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endParaRPr lang="en-GB" sz="3600" kern="0" dirty="0">
              <a:solidFill>
                <a:schemeClr val="bg1"/>
              </a:solidFill>
              <a:effectLst/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E5A208-FB46-A435-7E94-0673C0EBA129}"/>
              </a:ext>
            </a:extLst>
          </p:cNvPr>
          <p:cNvSpPr txBox="1"/>
          <p:nvPr/>
        </p:nvSpPr>
        <p:spPr>
          <a:xfrm>
            <a:off x="4984307" y="2865168"/>
            <a:ext cx="6647710" cy="36942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en-GB" sz="2800" kern="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Leader of the Parliamentary team. </a:t>
            </a: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endParaRPr lang="en-GB" sz="2800" kern="0" dirty="0">
              <a:solidFill>
                <a:schemeClr val="bg1"/>
              </a:solidFill>
              <a:effectLst/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en-GB" sz="2800" kern="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From one of England’s oldest noble families. </a:t>
            </a: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endParaRPr lang="en-GB" sz="2800" kern="0" dirty="0">
              <a:solidFill>
                <a:schemeClr val="bg1"/>
              </a:solidFill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en-GB" sz="2800" kern="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Held moderate views and opposed the King’s execution.</a:t>
            </a:r>
            <a:endParaRPr lang="en-GB" sz="2800" kern="100" dirty="0">
              <a:solidFill>
                <a:schemeClr val="bg1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69997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2 Bulstrode Whitlocke - Parliamentarian">
            <a:extLst>
              <a:ext uri="{FF2B5EF4-FFF2-40B4-BE49-F238E27FC236}">
                <a16:creationId xmlns:a16="http://schemas.microsoft.com/office/drawing/2014/main" id="{714AE0F3-F5B9-AE36-E343-817B76FB4FC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0181" y="0"/>
            <a:ext cx="501015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2A1CA8F-B484-23AD-A183-07EB58D49F5A}"/>
              </a:ext>
            </a:extLst>
          </p:cNvPr>
          <p:cNvSpPr txBox="1"/>
          <p:nvPr/>
        </p:nvSpPr>
        <p:spPr>
          <a:xfrm>
            <a:off x="348216" y="195865"/>
            <a:ext cx="6097772" cy="13347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en-GB" sz="3600" kern="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Sir </a:t>
            </a:r>
            <a:r>
              <a:rPr lang="en-GB" sz="3600" kern="0" dirty="0" err="1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Bulstrode</a:t>
            </a:r>
            <a:r>
              <a:rPr lang="en-GB" sz="3600" kern="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kern="0" dirty="0" err="1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Whitlocke</a:t>
            </a:r>
            <a:endParaRPr lang="en-GB" sz="3600" kern="100" dirty="0">
              <a:solidFill>
                <a:schemeClr val="bg1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en-GB" sz="3600" kern="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1605-1675  </a:t>
            </a:r>
            <a:endParaRPr lang="en-GB" sz="3600" kern="100" dirty="0">
              <a:solidFill>
                <a:schemeClr val="bg1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5DB50DF-2FE3-6A77-9BB3-A6844C24BF5C}"/>
              </a:ext>
            </a:extLst>
          </p:cNvPr>
          <p:cNvSpPr txBox="1"/>
          <p:nvPr/>
        </p:nvSpPr>
        <p:spPr>
          <a:xfrm>
            <a:off x="348216" y="2691028"/>
            <a:ext cx="6097772" cy="32522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en-GB" sz="2800" kern="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 influential man with a legal background and a love of music.</a:t>
            </a: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endParaRPr lang="en-GB" sz="2800" kern="0" dirty="0">
              <a:solidFill>
                <a:schemeClr val="bg1"/>
              </a:solidFill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en-GB" sz="2800" kern="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Advised Cromwell to take the title of King.</a:t>
            </a:r>
            <a:endParaRPr lang="en-GB" sz="2800" kern="100" dirty="0">
              <a:solidFill>
                <a:schemeClr val="bg1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en-GB" sz="3600" kern="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GB" sz="3600" kern="100" dirty="0">
              <a:solidFill>
                <a:schemeClr val="bg1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08915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3 Denzil Holles - Parliamentarian">
            <a:extLst>
              <a:ext uri="{FF2B5EF4-FFF2-40B4-BE49-F238E27FC236}">
                <a16:creationId xmlns:a16="http://schemas.microsoft.com/office/drawing/2014/main" id="{5EE019AE-75DD-19FE-53BA-80E4F9D6F3F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103" y="-85060"/>
            <a:ext cx="5311775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3C1D8B7-C813-C431-C657-CDA72F1C174B}"/>
              </a:ext>
            </a:extLst>
          </p:cNvPr>
          <p:cNvSpPr txBox="1"/>
          <p:nvPr/>
        </p:nvSpPr>
        <p:spPr>
          <a:xfrm>
            <a:off x="112122" y="268426"/>
            <a:ext cx="6097772" cy="2030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en-GB" sz="3600" kern="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Denzil </a:t>
            </a:r>
            <a:r>
              <a:rPr lang="en-GB" sz="3600" kern="0" dirty="0" err="1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Holles</a:t>
            </a:r>
            <a:r>
              <a:rPr lang="en-GB" sz="3600" kern="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 </a:t>
            </a:r>
            <a:endParaRPr lang="en-GB" sz="3600" kern="100" dirty="0">
              <a:solidFill>
                <a:schemeClr val="bg1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en-GB" sz="3600" kern="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GB" sz="3600" kern="0" baseline="300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lang="en-GB" sz="3600" kern="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Baron </a:t>
            </a:r>
            <a:r>
              <a:rPr lang="en-GB" sz="3600" kern="0" dirty="0" err="1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Holles</a:t>
            </a:r>
            <a:endParaRPr lang="en-GB" sz="3600" kern="0" dirty="0">
              <a:solidFill>
                <a:schemeClr val="bg1"/>
              </a:solidFill>
              <a:effectLst/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en-GB" sz="3600" kern="0" dirty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GB" sz="3600" kern="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598-16801 </a:t>
            </a:r>
            <a:endParaRPr lang="en-GB" sz="3600" kern="100" dirty="0">
              <a:solidFill>
                <a:schemeClr val="bg1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A95FE33-7B12-1850-6CB9-1071E6AFDF96}"/>
              </a:ext>
            </a:extLst>
          </p:cNvPr>
          <p:cNvSpPr txBox="1"/>
          <p:nvPr/>
        </p:nvSpPr>
        <p:spPr>
          <a:xfrm>
            <a:off x="207815" y="3126227"/>
            <a:ext cx="6097772" cy="32332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en-GB" sz="2800" kern="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fiery speaker in Parliament.</a:t>
            </a: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endParaRPr lang="en-GB" sz="2800" kern="0" dirty="0">
              <a:solidFill>
                <a:schemeClr val="bg1"/>
              </a:solidFill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en-GB" sz="2800" kern="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Fought bravely at Edgehill in 1642.</a:t>
            </a: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endParaRPr lang="en-GB" sz="2800" kern="0" dirty="0">
              <a:solidFill>
                <a:schemeClr val="bg1"/>
              </a:solidFill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en-GB" sz="2800" kern="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Disliked Cromwell and once tried to have him tried in court.</a:t>
            </a:r>
            <a:endParaRPr lang="en-GB" sz="2800" kern="100" dirty="0">
              <a:solidFill>
                <a:schemeClr val="bg1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98263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4 Sir Henry Vane - Parliamentarian">
            <a:extLst>
              <a:ext uri="{FF2B5EF4-FFF2-40B4-BE49-F238E27FC236}">
                <a16:creationId xmlns:a16="http://schemas.microsoft.com/office/drawing/2014/main" id="{C983B678-BEF7-2C0D-4638-099109A05AF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29608"/>
            <a:ext cx="5369570" cy="589043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939EC8A-44EF-800A-18F5-E996B3A36310}"/>
              </a:ext>
            </a:extLst>
          </p:cNvPr>
          <p:cNvSpPr txBox="1"/>
          <p:nvPr/>
        </p:nvSpPr>
        <p:spPr>
          <a:xfrm>
            <a:off x="5512095" y="210272"/>
            <a:ext cx="6679905" cy="13347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en-GB" sz="3600" kern="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Sir Henry Vane the Younger </a:t>
            </a:r>
            <a:endParaRPr lang="en-GB" sz="3600" kern="100" dirty="0">
              <a:solidFill>
                <a:schemeClr val="bg1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en-GB" sz="3600" kern="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1613-1662 </a:t>
            </a:r>
            <a:endParaRPr lang="en-GB" sz="3600" kern="100" dirty="0">
              <a:solidFill>
                <a:schemeClr val="bg1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676D2CA-96BD-40D6-AF05-83B2267D3CA1}"/>
              </a:ext>
            </a:extLst>
          </p:cNvPr>
          <p:cNvSpPr txBox="1"/>
          <p:nvPr/>
        </p:nvSpPr>
        <p:spPr>
          <a:xfrm>
            <a:off x="5512095" y="2414756"/>
            <a:ext cx="6097772" cy="32384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en-GB" sz="2400" kern="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Puritan who mistrusted the established church. </a:t>
            </a: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endParaRPr lang="en-GB" sz="2400" kern="0" dirty="0">
              <a:solidFill>
                <a:schemeClr val="bg1"/>
              </a:solidFill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en-GB" sz="2400" kern="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negotiator and religious thinker. </a:t>
            </a: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endParaRPr lang="en-GB" sz="2400" kern="0" dirty="0">
              <a:solidFill>
                <a:schemeClr val="bg1"/>
              </a:solidFill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en-GB" sz="2400" kern="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 supported the creation of Cromwell’s New Model Army.</a:t>
            </a:r>
            <a:endParaRPr lang="en-GB" sz="2400" kern="100" dirty="0">
              <a:solidFill>
                <a:schemeClr val="bg1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50599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5 John Carew - Parliamentarian">
            <a:extLst>
              <a:ext uri="{FF2B5EF4-FFF2-40B4-BE49-F238E27FC236}">
                <a16:creationId xmlns:a16="http://schemas.microsoft.com/office/drawing/2014/main" id="{18B1134D-DC54-2F91-98C3-293885208DC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102" y="0"/>
            <a:ext cx="484663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EEE510F-0690-EDC9-B1BF-AF55EE94DA85}"/>
              </a:ext>
            </a:extLst>
          </p:cNvPr>
          <p:cNvSpPr txBox="1"/>
          <p:nvPr/>
        </p:nvSpPr>
        <p:spPr>
          <a:xfrm>
            <a:off x="5356151" y="653739"/>
            <a:ext cx="6097772" cy="2030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en-GB" sz="3600" kern="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John Carew </a:t>
            </a:r>
            <a:endParaRPr lang="en-GB" sz="3600" kern="100" dirty="0">
              <a:solidFill>
                <a:schemeClr val="bg1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en-GB" sz="3600" kern="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1622-1660 </a:t>
            </a:r>
            <a:endParaRPr lang="en-GB" sz="3600" kern="100" dirty="0">
              <a:solidFill>
                <a:schemeClr val="bg1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en-GB" sz="3600" kern="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GB" sz="3600" kern="100" dirty="0">
              <a:solidFill>
                <a:schemeClr val="bg1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2882D5-CBEF-937D-E9DC-F4D4EE638073}"/>
              </a:ext>
            </a:extLst>
          </p:cNvPr>
          <p:cNvSpPr txBox="1"/>
          <p:nvPr/>
        </p:nvSpPr>
        <p:spPr>
          <a:xfrm>
            <a:off x="5497919" y="2922018"/>
            <a:ext cx="6097772" cy="33181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en-GB" sz="2400" kern="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One of 59 men who signed Charles I’s death warrant. </a:t>
            </a: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endParaRPr lang="en-GB" sz="2400" kern="0" dirty="0">
              <a:solidFill>
                <a:schemeClr val="bg1"/>
              </a:solidFill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en-GB" sz="2400" kern="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member of the radical ‘Fifth Monarchists’, who saw the King’s defeat as the start of new religious age.</a:t>
            </a:r>
            <a:endParaRPr lang="en-GB" sz="2400" kern="100" dirty="0">
              <a:solidFill>
                <a:schemeClr val="bg1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en-GB" sz="3600" kern="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GB" sz="3600" kern="100" dirty="0">
              <a:solidFill>
                <a:schemeClr val="bg1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07472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6 William Cecil - Parliamentarian">
            <a:extLst>
              <a:ext uri="{FF2B5EF4-FFF2-40B4-BE49-F238E27FC236}">
                <a16:creationId xmlns:a16="http://schemas.microsoft.com/office/drawing/2014/main" id="{DCA2EA54-BB94-E68D-0D76-F9AF04773CC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15" y="0"/>
            <a:ext cx="5673725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AAC0EBF-FEC8-AEC2-3FC2-C775D4478667}"/>
              </a:ext>
            </a:extLst>
          </p:cNvPr>
          <p:cNvSpPr txBox="1"/>
          <p:nvPr/>
        </p:nvSpPr>
        <p:spPr>
          <a:xfrm>
            <a:off x="6301409" y="566001"/>
            <a:ext cx="5132732" cy="2030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en-GB" sz="3600" kern="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William Cecil </a:t>
            </a:r>
            <a:endParaRPr lang="en-GB" sz="3600" kern="100" dirty="0">
              <a:solidFill>
                <a:schemeClr val="bg1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en-GB" sz="3600" kern="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GB" sz="3600" kern="0" baseline="300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nd</a:t>
            </a:r>
            <a:r>
              <a:rPr lang="en-GB" sz="3600" kern="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Earl of Salisbury</a:t>
            </a:r>
            <a:endParaRPr lang="en-GB" sz="3600" kern="0" dirty="0">
              <a:solidFill>
                <a:schemeClr val="bg1"/>
              </a:solidFill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en-GB" sz="3600" kern="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1591-1668 </a:t>
            </a:r>
            <a:endParaRPr lang="en-GB" sz="3600" kern="100" dirty="0">
              <a:solidFill>
                <a:schemeClr val="bg1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1DC8C31-C68A-5CBF-68D0-D7440EBE999C}"/>
              </a:ext>
            </a:extLst>
          </p:cNvPr>
          <p:cNvSpPr txBox="1"/>
          <p:nvPr/>
        </p:nvSpPr>
        <p:spPr>
          <a:xfrm>
            <a:off x="6301409" y="3391109"/>
            <a:ext cx="5060708" cy="32384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en-GB" sz="2400" kern="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moderate Parliamentarian. </a:t>
            </a: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endParaRPr lang="en-GB" sz="2400" kern="0" dirty="0">
              <a:solidFill>
                <a:schemeClr val="bg1"/>
              </a:solidFill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en-GB" sz="2400" kern="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Owner of one of England’s largest mansions. </a:t>
            </a: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endParaRPr lang="en-GB" sz="2400" kern="0" dirty="0">
              <a:solidFill>
                <a:schemeClr val="bg1"/>
              </a:solidFill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en-GB" sz="2400" kern="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Did not play much of a role in the fighting.</a:t>
            </a:r>
            <a:endParaRPr lang="en-GB" sz="2400" kern="100" dirty="0">
              <a:solidFill>
                <a:schemeClr val="bg1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32389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7 Basil Fielding - Parliamentarian ">
            <a:extLst>
              <a:ext uri="{FF2B5EF4-FFF2-40B4-BE49-F238E27FC236}">
                <a16:creationId xmlns:a16="http://schemas.microsoft.com/office/drawing/2014/main" id="{2FB74CD3-A449-5A4A-5A26-CE486ED1B45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4425" y="0"/>
            <a:ext cx="5470525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F85DAA9-1982-7C2C-5FCF-EF75C49CA1C3}"/>
              </a:ext>
            </a:extLst>
          </p:cNvPr>
          <p:cNvSpPr txBox="1"/>
          <p:nvPr/>
        </p:nvSpPr>
        <p:spPr>
          <a:xfrm>
            <a:off x="375202" y="437622"/>
            <a:ext cx="6097656" cy="2030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en-GB" sz="3600" kern="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Basil Fielding </a:t>
            </a:r>
            <a:endParaRPr lang="en-GB" sz="3600" kern="100" dirty="0">
              <a:solidFill>
                <a:schemeClr val="bg1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en-GB" sz="3600" kern="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GB" sz="3600" kern="0" baseline="300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nd</a:t>
            </a:r>
            <a:r>
              <a:rPr lang="en-GB" sz="3600" kern="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Earl of Denbigh</a:t>
            </a:r>
            <a:endParaRPr lang="en-GB" sz="3600" kern="0" dirty="0">
              <a:solidFill>
                <a:schemeClr val="bg1"/>
              </a:solidFill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en-GB" sz="3600" kern="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c1608-1675 </a:t>
            </a:r>
            <a:endParaRPr lang="en-GB" sz="3600" kern="100" dirty="0">
              <a:solidFill>
                <a:schemeClr val="bg1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6A6399-EB03-640F-1F89-916B3F10C516}"/>
              </a:ext>
            </a:extLst>
          </p:cNvPr>
          <p:cNvSpPr txBox="1"/>
          <p:nvPr/>
        </p:nvSpPr>
        <p:spPr>
          <a:xfrm>
            <a:off x="265871" y="3429000"/>
            <a:ext cx="5379555" cy="263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en-GB" sz="2400" kern="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foreign ambassador and a veteran of foreign wars. </a:t>
            </a: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endParaRPr lang="en-GB" sz="2400" kern="0" dirty="0">
              <a:solidFill>
                <a:schemeClr val="bg1"/>
              </a:solidFill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en-GB" sz="2400" kern="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At Uxbridge he privately declared that he regretted siding with Parliament.</a:t>
            </a:r>
            <a:endParaRPr lang="en-GB" sz="2400" kern="100" dirty="0">
              <a:solidFill>
                <a:schemeClr val="bg1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20310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8 William Pierrepoint - Parliamentarian">
            <a:extLst>
              <a:ext uri="{FF2B5EF4-FFF2-40B4-BE49-F238E27FC236}">
                <a16:creationId xmlns:a16="http://schemas.microsoft.com/office/drawing/2014/main" id="{88EDC77D-3A90-6382-AA0F-C831BB7BFFB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5830" y="0"/>
            <a:ext cx="5743575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A178D27-0FE6-F17B-6E3E-6CED1CA44BAD}"/>
              </a:ext>
            </a:extLst>
          </p:cNvPr>
          <p:cNvSpPr txBox="1"/>
          <p:nvPr/>
        </p:nvSpPr>
        <p:spPr>
          <a:xfrm>
            <a:off x="222595" y="445377"/>
            <a:ext cx="6097656" cy="2030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en-GB" sz="3600" kern="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William Pierrepoint </a:t>
            </a:r>
            <a:endParaRPr lang="en-GB" sz="3600" kern="100" dirty="0">
              <a:solidFill>
                <a:schemeClr val="bg1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en-GB" sz="3600" kern="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1607-1678 </a:t>
            </a:r>
            <a:endParaRPr lang="en-GB" sz="3600" kern="100" dirty="0">
              <a:solidFill>
                <a:schemeClr val="bg1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en-GB" sz="3600" kern="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GB" sz="3600" kern="100" dirty="0">
              <a:solidFill>
                <a:schemeClr val="bg1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25D2B8-0AFF-1871-9372-F829EF8B50E4}"/>
              </a:ext>
            </a:extLst>
          </p:cNvPr>
          <p:cNvSpPr txBox="1"/>
          <p:nvPr/>
        </p:nvSpPr>
        <p:spPr>
          <a:xfrm>
            <a:off x="222595" y="3266166"/>
            <a:ext cx="5743575" cy="2791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en-GB" sz="2800" kern="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personal friend of Cromwell.</a:t>
            </a: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endParaRPr lang="en-GB" sz="2800" kern="0" dirty="0">
              <a:solidFill>
                <a:schemeClr val="bg1"/>
              </a:solidFill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en-GB" sz="2800" kern="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Supported a peaceful end to the conflict.</a:t>
            </a:r>
            <a:endParaRPr lang="en-GB" sz="2800" kern="100" dirty="0">
              <a:solidFill>
                <a:schemeClr val="bg1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en-GB" sz="3600" kern="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GB" sz="3600" kern="100" dirty="0">
              <a:solidFill>
                <a:schemeClr val="bg1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47895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9 Oliver St John - Parliamentarian">
            <a:extLst>
              <a:ext uri="{FF2B5EF4-FFF2-40B4-BE49-F238E27FC236}">
                <a16:creationId xmlns:a16="http://schemas.microsoft.com/office/drawing/2014/main" id="{B097471F-7D03-E860-E0A2-FA88A596DED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962" y="-109331"/>
            <a:ext cx="621665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5F03CF7-7C4E-1DCB-DF9D-21245BF91C32}"/>
              </a:ext>
            </a:extLst>
          </p:cNvPr>
          <p:cNvSpPr txBox="1"/>
          <p:nvPr/>
        </p:nvSpPr>
        <p:spPr>
          <a:xfrm>
            <a:off x="6729482" y="383431"/>
            <a:ext cx="3938380" cy="13347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en-GB" sz="3600" kern="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Oliver St John </a:t>
            </a:r>
            <a:endParaRPr lang="en-GB" sz="3600" kern="100" dirty="0">
              <a:solidFill>
                <a:schemeClr val="bg1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en-GB" sz="3600" kern="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1598-1673 </a:t>
            </a:r>
            <a:endParaRPr lang="en-GB" sz="3600" kern="100" dirty="0">
              <a:solidFill>
                <a:schemeClr val="bg1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9A4C61-8877-EA62-9FA7-E949D5A18403}"/>
              </a:ext>
            </a:extLst>
          </p:cNvPr>
          <p:cNvSpPr txBox="1"/>
          <p:nvPr/>
        </p:nvSpPr>
        <p:spPr>
          <a:xfrm>
            <a:off x="6729482" y="2840946"/>
            <a:ext cx="4889362" cy="36336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en-GB" sz="2400" kern="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cold, forbidding character with few friends. </a:t>
            </a: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endParaRPr lang="en-GB" sz="2400" kern="0" dirty="0">
              <a:solidFill>
                <a:schemeClr val="bg1"/>
              </a:solidFill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en-GB" sz="2400" kern="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Later nicknamed the ‘Dark Lantern’. </a:t>
            </a: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endParaRPr lang="en-GB" sz="2400" kern="0" dirty="0">
              <a:solidFill>
                <a:schemeClr val="bg1"/>
              </a:solidFill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en-GB" sz="2400" kern="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leader in the House of Commons. </a:t>
            </a:r>
            <a:endParaRPr lang="en-GB" sz="2400" kern="100" dirty="0">
              <a:solidFill>
                <a:schemeClr val="bg1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6558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30 Edmund Prideaux - Parliamentarian">
            <a:extLst>
              <a:ext uri="{FF2B5EF4-FFF2-40B4-BE49-F238E27FC236}">
                <a16:creationId xmlns:a16="http://schemas.microsoft.com/office/drawing/2014/main" id="{F9F7066D-1375-36D1-453E-D1F5500BA40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798" y="0"/>
            <a:ext cx="62611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975F551-8D8C-943B-1850-6A66D4A443A8}"/>
              </a:ext>
            </a:extLst>
          </p:cNvPr>
          <p:cNvSpPr txBox="1"/>
          <p:nvPr/>
        </p:nvSpPr>
        <p:spPr>
          <a:xfrm>
            <a:off x="5513732" y="764103"/>
            <a:ext cx="6097656" cy="13347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en-GB" sz="3600" kern="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Edmund </a:t>
            </a:r>
            <a:r>
              <a:rPr lang="en-GB" sz="3600" kern="0" dirty="0" err="1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Prideaux</a:t>
            </a:r>
            <a:r>
              <a:rPr lang="en-GB" sz="3600" kern="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GB" sz="3600" kern="100" dirty="0">
              <a:solidFill>
                <a:schemeClr val="bg1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en-GB" sz="3600" kern="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d1659 </a:t>
            </a:r>
            <a:endParaRPr lang="en-GB" sz="3600" kern="100" dirty="0">
              <a:solidFill>
                <a:schemeClr val="bg1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7AA3D1-46E8-2B9D-9021-E38F97FE27B1}"/>
              </a:ext>
            </a:extLst>
          </p:cNvPr>
          <p:cNvSpPr txBox="1"/>
          <p:nvPr/>
        </p:nvSpPr>
        <p:spPr>
          <a:xfrm>
            <a:off x="5513732" y="3339396"/>
            <a:ext cx="6097656" cy="852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en-GB" sz="2400" kern="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leading lawyer, but unwilling to compromise in negotiations.</a:t>
            </a:r>
            <a:endParaRPr lang="en-GB" sz="2400" kern="100" dirty="0">
              <a:solidFill>
                <a:schemeClr val="bg1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76400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5 James Stewart - Royalist">
            <a:extLst>
              <a:ext uri="{FF2B5EF4-FFF2-40B4-BE49-F238E27FC236}">
                <a16:creationId xmlns:a16="http://schemas.microsoft.com/office/drawing/2014/main" id="{892C86DE-CC08-B44D-6DFA-1E7BE264820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1675" y="-66040"/>
            <a:ext cx="6410325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380EE5D-A496-17DE-FE3C-F9CFABE76399}"/>
              </a:ext>
            </a:extLst>
          </p:cNvPr>
          <p:cNvSpPr txBox="1"/>
          <p:nvPr/>
        </p:nvSpPr>
        <p:spPr>
          <a:xfrm>
            <a:off x="207716" y="328254"/>
            <a:ext cx="5240438" cy="2030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en-GB" sz="3600" kern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James Stewart</a:t>
            </a:r>
            <a:endParaRPr lang="en-GB" sz="3600" kern="100">
              <a:solidFill>
                <a:schemeClr val="bg1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en-GB" sz="3600" kern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GB" sz="3600" kern="0" baseline="3000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lang="en-GB" sz="3600" kern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Duke of Richmond</a:t>
            </a:r>
            <a:endParaRPr lang="en-GB" sz="3600" kern="0">
              <a:solidFill>
                <a:schemeClr val="bg1"/>
              </a:solidFill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en-GB" sz="3600" kern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1612-1655 </a:t>
            </a:r>
            <a:endParaRPr lang="en-GB" sz="3600" kern="100" dirty="0">
              <a:solidFill>
                <a:schemeClr val="bg1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9CDB1E-B548-E04C-CCA6-07F864DB481C}"/>
              </a:ext>
            </a:extLst>
          </p:cNvPr>
          <p:cNvSpPr txBox="1"/>
          <p:nvPr/>
        </p:nvSpPr>
        <p:spPr>
          <a:xfrm>
            <a:off x="207716" y="3691925"/>
            <a:ext cx="6097656" cy="263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en-GB" sz="2400" kern="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Leader of the Royalist team. A relative of the King, and very wealthy. </a:t>
            </a:r>
            <a:endParaRPr lang="en-GB" sz="2400" kern="100" dirty="0">
              <a:solidFill>
                <a:schemeClr val="bg1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en-GB" sz="2400" kern="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GB" sz="2400" kern="100" dirty="0">
              <a:solidFill>
                <a:schemeClr val="bg1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en-GB" sz="2400" kern="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Skilled at bargaining and fighting. Defended Oxford for the King and led the Royalist negotiators at Uxbridge.</a:t>
            </a:r>
            <a:endParaRPr lang="en-GB" sz="2400" kern="100" dirty="0">
              <a:solidFill>
                <a:schemeClr val="bg1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69296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31 Philip Herbert - Parliamentarian">
            <a:extLst>
              <a:ext uri="{FF2B5EF4-FFF2-40B4-BE49-F238E27FC236}">
                <a16:creationId xmlns:a16="http://schemas.microsoft.com/office/drawing/2014/main" id="{0CA49564-D6D7-BCD7-A605-30E0F541EBD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5945" y="0"/>
            <a:ext cx="4664075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7135211-A457-AF9A-290E-F5D89143E2D4}"/>
              </a:ext>
            </a:extLst>
          </p:cNvPr>
          <p:cNvSpPr txBox="1"/>
          <p:nvPr/>
        </p:nvSpPr>
        <p:spPr>
          <a:xfrm>
            <a:off x="365263" y="306813"/>
            <a:ext cx="6097656" cy="2030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en-GB" sz="3600" kern="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Philip Herbert </a:t>
            </a:r>
            <a:endParaRPr lang="en-GB" sz="3600" kern="100" dirty="0">
              <a:solidFill>
                <a:schemeClr val="bg1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en-GB" sz="3600" kern="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GB" sz="3600" kern="0" baseline="300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GB" sz="3600" kern="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Earl of Pembroke</a:t>
            </a:r>
            <a:endParaRPr lang="en-GB" sz="3600" kern="0" dirty="0">
              <a:solidFill>
                <a:schemeClr val="bg1"/>
              </a:solidFill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en-GB" sz="3600" kern="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1584-1650  </a:t>
            </a:r>
            <a:endParaRPr lang="en-GB" sz="3600" kern="100" dirty="0">
              <a:solidFill>
                <a:schemeClr val="bg1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804989-AAB4-B29B-4221-138A89EA87BF}"/>
              </a:ext>
            </a:extLst>
          </p:cNvPr>
          <p:cNvSpPr txBox="1"/>
          <p:nvPr/>
        </p:nvSpPr>
        <p:spPr>
          <a:xfrm>
            <a:off x="365263" y="3021496"/>
            <a:ext cx="6097656" cy="33410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en-GB" sz="2400" kern="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regular negotiator for Parliament during the Civil Wars. </a:t>
            </a: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endParaRPr lang="en-GB" sz="2400" kern="0" dirty="0">
              <a:solidFill>
                <a:schemeClr val="bg1"/>
              </a:solidFill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en-GB" sz="2400" kern="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Held moderate views. </a:t>
            </a: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endParaRPr lang="en-GB" sz="2400" kern="0" dirty="0">
              <a:solidFill>
                <a:schemeClr val="bg1"/>
              </a:solidFill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en-GB" sz="2400" kern="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Was a friend to artists and writers.</a:t>
            </a:r>
            <a:endParaRPr lang="en-GB" sz="2400" kern="100" dirty="0">
              <a:solidFill>
                <a:schemeClr val="bg1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en-GB" sz="2400" kern="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GB" sz="2400" kern="100" dirty="0">
              <a:solidFill>
                <a:schemeClr val="bg1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89472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32 Thomas Wenman - Parliamentarian">
            <a:extLst>
              <a:ext uri="{FF2B5EF4-FFF2-40B4-BE49-F238E27FC236}">
                <a16:creationId xmlns:a16="http://schemas.microsoft.com/office/drawing/2014/main" id="{3319D26F-BBB4-1143-4B33-FF50CE7844F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4862" y="-79513"/>
            <a:ext cx="6088063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B9B8F37-64B2-99A7-A3F2-258214D88B28}"/>
              </a:ext>
            </a:extLst>
          </p:cNvPr>
          <p:cNvSpPr txBox="1"/>
          <p:nvPr/>
        </p:nvSpPr>
        <p:spPr>
          <a:xfrm>
            <a:off x="389075" y="326782"/>
            <a:ext cx="6097656" cy="2030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en-GB" sz="3600" kern="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Thomas </a:t>
            </a:r>
            <a:r>
              <a:rPr lang="en-GB" sz="3600" kern="0" dirty="0" err="1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Wenman</a:t>
            </a:r>
            <a:r>
              <a:rPr lang="en-GB" sz="3600" kern="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GB" sz="3600" kern="100" dirty="0">
              <a:solidFill>
                <a:schemeClr val="bg1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en-GB" sz="3600" kern="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GB" sz="3600" kern="0" baseline="300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nd</a:t>
            </a:r>
            <a:r>
              <a:rPr lang="en-GB" sz="3600" kern="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Viscount </a:t>
            </a:r>
            <a:r>
              <a:rPr lang="en-GB" sz="3600" kern="0" dirty="0" err="1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Wenman</a:t>
            </a:r>
            <a:endParaRPr lang="en-GB" sz="3600" kern="0" dirty="0">
              <a:solidFill>
                <a:schemeClr val="bg1"/>
              </a:solidFill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en-GB" sz="3600" kern="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1596-1665 </a:t>
            </a:r>
            <a:endParaRPr lang="en-GB" sz="3600" kern="100" dirty="0">
              <a:solidFill>
                <a:schemeClr val="bg1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0D5837-1B15-A8A2-2BA7-B7F2B6996A85}"/>
              </a:ext>
            </a:extLst>
          </p:cNvPr>
          <p:cNvSpPr txBox="1"/>
          <p:nvPr/>
        </p:nvSpPr>
        <p:spPr>
          <a:xfrm>
            <a:off x="389075" y="2993725"/>
            <a:ext cx="5942151" cy="27406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en-GB" sz="2400" kern="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GB" sz="2400" kern="100" dirty="0">
              <a:solidFill>
                <a:schemeClr val="bg1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en-GB" sz="2400" kern="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Took part in all the main negotiations to end the Civil Wars. </a:t>
            </a: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endParaRPr lang="en-GB" sz="2400" kern="0" dirty="0">
              <a:solidFill>
                <a:schemeClr val="bg1"/>
              </a:solidFill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en-GB" sz="2400" kern="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Did not take an active role in the fighting.</a:t>
            </a:r>
            <a:endParaRPr lang="en-GB" sz="2400" kern="100" dirty="0">
              <a:solidFill>
                <a:schemeClr val="bg1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10912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33 John Maitland - Parliamentarian">
            <a:extLst>
              <a:ext uri="{FF2B5EF4-FFF2-40B4-BE49-F238E27FC236}">
                <a16:creationId xmlns:a16="http://schemas.microsoft.com/office/drawing/2014/main" id="{39D325B6-BD6F-5D46-607E-C3DD627AA37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19271"/>
            <a:ext cx="5893230" cy="833893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3543F27-72FF-D3AC-0BC9-22BE49A0499D}"/>
              </a:ext>
            </a:extLst>
          </p:cNvPr>
          <p:cNvSpPr txBox="1"/>
          <p:nvPr/>
        </p:nvSpPr>
        <p:spPr>
          <a:xfrm>
            <a:off x="5662819" y="246493"/>
            <a:ext cx="6097656" cy="2030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en-GB" sz="3600" kern="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John Maitland </a:t>
            </a:r>
            <a:endParaRPr lang="en-GB" sz="3600" kern="100" dirty="0">
              <a:solidFill>
                <a:schemeClr val="bg1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en-GB" sz="3600" kern="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GB" sz="3600" kern="0" baseline="300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lang="en-GB" sz="3600" kern="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Duke of Lauderdale</a:t>
            </a:r>
            <a:endParaRPr lang="en-GB" sz="3600" kern="0" dirty="0">
              <a:solidFill>
                <a:schemeClr val="bg1"/>
              </a:solidFill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en-GB" sz="3600" kern="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1616-1682 </a:t>
            </a:r>
            <a:endParaRPr lang="en-GB" sz="3600" kern="100" dirty="0">
              <a:solidFill>
                <a:schemeClr val="bg1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7EA8002-7D57-9782-0533-641566F432C6}"/>
              </a:ext>
            </a:extLst>
          </p:cNvPr>
          <p:cNvSpPr txBox="1"/>
          <p:nvPr/>
        </p:nvSpPr>
        <p:spPr>
          <a:xfrm>
            <a:off x="5662819" y="2800573"/>
            <a:ext cx="6097656" cy="32384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en-GB" sz="2400" kern="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Member of an ancient south Scottish family. </a:t>
            </a: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endParaRPr lang="en-GB" sz="2400" kern="0" dirty="0">
              <a:solidFill>
                <a:schemeClr val="bg1"/>
              </a:solidFill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en-GB" sz="2400" kern="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Crafty and ambitious. </a:t>
            </a: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endParaRPr lang="en-GB" sz="2400" kern="0" dirty="0">
              <a:solidFill>
                <a:schemeClr val="bg1"/>
              </a:solidFill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en-GB" sz="2400" kern="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Changed sides after the King’s surrender.</a:t>
            </a:r>
            <a:endParaRPr lang="en-GB" sz="2400" kern="100" dirty="0">
              <a:solidFill>
                <a:schemeClr val="bg1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463764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34 John Campbell - Parliamentarian">
            <a:extLst>
              <a:ext uri="{FF2B5EF4-FFF2-40B4-BE49-F238E27FC236}">
                <a16:creationId xmlns:a16="http://schemas.microsoft.com/office/drawing/2014/main" id="{7CC8A20D-FD9E-5096-D856-893EC7C2131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39148"/>
            <a:ext cx="484663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70AE33C-2557-D631-DAAF-D265BC42F04D}"/>
              </a:ext>
            </a:extLst>
          </p:cNvPr>
          <p:cNvSpPr txBox="1"/>
          <p:nvPr/>
        </p:nvSpPr>
        <p:spPr>
          <a:xfrm>
            <a:off x="5195680" y="475627"/>
            <a:ext cx="6097656" cy="2030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en-GB" sz="3600" kern="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John Campbell </a:t>
            </a:r>
            <a:endParaRPr lang="en-GB" sz="3600" kern="100" dirty="0">
              <a:solidFill>
                <a:schemeClr val="bg1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en-GB" sz="3600" kern="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GB" sz="3600" kern="0" baseline="300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lang="en-GB" sz="3600" kern="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Earl of Loudoun</a:t>
            </a:r>
            <a:endParaRPr lang="en-GB" sz="3600" kern="0" dirty="0">
              <a:solidFill>
                <a:schemeClr val="bg1"/>
              </a:solidFill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en-GB" sz="3600" kern="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1598-1662 </a:t>
            </a:r>
            <a:endParaRPr lang="en-GB" sz="3600" kern="100" dirty="0">
              <a:solidFill>
                <a:schemeClr val="bg1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50C6E9-8B8F-5C30-1730-4072AFD6F890}"/>
              </a:ext>
            </a:extLst>
          </p:cNvPr>
          <p:cNvSpPr txBox="1"/>
          <p:nvPr/>
        </p:nvSpPr>
        <p:spPr>
          <a:xfrm>
            <a:off x="5338140" y="3579949"/>
            <a:ext cx="6097656" cy="18477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en-GB" sz="2400" kern="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leading Scottish official. </a:t>
            </a: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endParaRPr lang="en-GB" sz="2400" kern="0" dirty="0">
              <a:solidFill>
                <a:schemeClr val="bg1"/>
              </a:solidFill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en-GB" sz="2400" kern="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Had a history of negotiating with the King, though not always successfully.</a:t>
            </a:r>
            <a:endParaRPr lang="en-GB" sz="2400" kern="100" dirty="0">
              <a:solidFill>
                <a:schemeClr val="bg1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700915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35 Alexander Henderson - Parliamentarian">
            <a:extLst>
              <a:ext uri="{FF2B5EF4-FFF2-40B4-BE49-F238E27FC236}">
                <a16:creationId xmlns:a16="http://schemas.microsoft.com/office/drawing/2014/main" id="{4D72C738-EF47-3744-EFA7-7150F33E194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79513"/>
            <a:ext cx="6858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793CA9E-8127-0387-7911-CFED9126CD6E}"/>
              </a:ext>
            </a:extLst>
          </p:cNvPr>
          <p:cNvSpPr txBox="1"/>
          <p:nvPr/>
        </p:nvSpPr>
        <p:spPr>
          <a:xfrm>
            <a:off x="6374293" y="244819"/>
            <a:ext cx="6097656" cy="13347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en-GB" sz="3600" kern="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Alexander Henderson </a:t>
            </a:r>
            <a:endParaRPr lang="en-GB" sz="3600" kern="100" dirty="0">
              <a:solidFill>
                <a:schemeClr val="bg1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en-GB" sz="3600" kern="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1583-1646 </a:t>
            </a:r>
            <a:endParaRPr lang="en-GB" sz="3600" kern="100" dirty="0">
              <a:solidFill>
                <a:schemeClr val="bg1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6C6A26B-76D6-B78F-ADD5-DD8AF3BF1C27}"/>
              </a:ext>
            </a:extLst>
          </p:cNvPr>
          <p:cNvSpPr txBox="1"/>
          <p:nvPr/>
        </p:nvSpPr>
        <p:spPr>
          <a:xfrm>
            <a:off x="6374293" y="1903874"/>
            <a:ext cx="5306669" cy="263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en-GB" sz="2400" kern="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One of Scotland’s leading churchmen. </a:t>
            </a: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endParaRPr lang="en-GB" sz="2400" kern="0" dirty="0">
              <a:solidFill>
                <a:schemeClr val="bg1"/>
              </a:solidFill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en-GB" sz="2400" kern="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 had a close relationship with the King, and was once priest to the royal children.</a:t>
            </a:r>
            <a:endParaRPr lang="en-GB" sz="2400" kern="100" dirty="0">
              <a:solidFill>
                <a:schemeClr val="bg1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35905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9 Francis Leigh - Royalist">
            <a:extLst>
              <a:ext uri="{FF2B5EF4-FFF2-40B4-BE49-F238E27FC236}">
                <a16:creationId xmlns:a16="http://schemas.microsoft.com/office/drawing/2014/main" id="{BC10E3DA-1A39-D05C-B69B-98D8D193644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4553" y="-119269"/>
            <a:ext cx="591185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F8734C5-FF10-B576-9154-35B0D098CB93}"/>
              </a:ext>
            </a:extLst>
          </p:cNvPr>
          <p:cNvSpPr txBox="1"/>
          <p:nvPr/>
        </p:nvSpPr>
        <p:spPr>
          <a:xfrm>
            <a:off x="355324" y="3495220"/>
            <a:ext cx="5061502" cy="28432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en-GB" sz="2400" kern="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 experienced politician. </a:t>
            </a: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endParaRPr lang="en-GB" sz="2400" kern="0" dirty="0">
              <a:solidFill>
                <a:schemeClr val="bg1"/>
              </a:solidFill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en-GB" sz="2400" kern="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Charming and persuasive. </a:t>
            </a: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endParaRPr lang="en-GB" sz="2400" kern="0" dirty="0">
              <a:solidFill>
                <a:schemeClr val="bg1"/>
              </a:solidFill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en-GB" sz="2400" kern="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Nicknamed ‘Red Argyll’ because of his red hair.</a:t>
            </a:r>
            <a:endParaRPr lang="en-GB" sz="2400" kern="100" dirty="0">
              <a:solidFill>
                <a:schemeClr val="bg1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6E2072-43CF-9E3E-03A5-10EB0AB190FF}"/>
              </a:ext>
            </a:extLst>
          </p:cNvPr>
          <p:cNvSpPr txBox="1"/>
          <p:nvPr/>
        </p:nvSpPr>
        <p:spPr>
          <a:xfrm>
            <a:off x="355324" y="390334"/>
            <a:ext cx="6097656" cy="2030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en-GB" sz="3600" kern="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Archibald Campbell </a:t>
            </a:r>
            <a:endParaRPr lang="en-GB" sz="3600" kern="100" dirty="0">
              <a:solidFill>
                <a:schemeClr val="bg1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en-GB" sz="3600" kern="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GB" sz="3600" kern="0" baseline="300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lang="en-GB" sz="3600" kern="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Marquess of Argyll</a:t>
            </a:r>
            <a:endParaRPr lang="en-GB" sz="3600" kern="0" dirty="0">
              <a:solidFill>
                <a:schemeClr val="bg1"/>
              </a:solidFill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en-GB" sz="3600" kern="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1607-1661 </a:t>
            </a:r>
            <a:endParaRPr lang="en-GB" sz="3600" kern="100" dirty="0">
              <a:solidFill>
                <a:schemeClr val="bg1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988979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5 James Stewart - Royalist">
            <a:extLst>
              <a:ext uri="{FF2B5EF4-FFF2-40B4-BE49-F238E27FC236}">
                <a16:creationId xmlns:a16="http://schemas.microsoft.com/office/drawing/2014/main" id="{892C86DE-CC08-B44D-6DFA-1E7BE264820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8915" y="877621"/>
            <a:ext cx="3512653" cy="375796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380EE5D-A496-17DE-FE3C-F9CFABE76399}"/>
              </a:ext>
            </a:extLst>
          </p:cNvPr>
          <p:cNvSpPr txBox="1"/>
          <p:nvPr/>
        </p:nvSpPr>
        <p:spPr>
          <a:xfrm>
            <a:off x="9791110" y="836038"/>
            <a:ext cx="2400890" cy="1097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en-GB" sz="1600" b="1" kern="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James Stewart</a:t>
            </a:r>
            <a:endParaRPr lang="en-GB" sz="1600" b="1" kern="100" dirty="0">
              <a:solidFill>
                <a:schemeClr val="bg1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en-GB" sz="1600" kern="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GB" sz="1600" kern="0" baseline="300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lang="en-GB" sz="1600" kern="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Duke of Richmond</a:t>
            </a:r>
            <a:endParaRPr lang="en-GB" sz="1600" kern="0" dirty="0">
              <a:solidFill>
                <a:schemeClr val="bg1"/>
              </a:solidFill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en-GB" sz="1600" kern="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1612-1655 </a:t>
            </a:r>
            <a:endParaRPr lang="en-GB" sz="1600" kern="100" dirty="0">
              <a:solidFill>
                <a:schemeClr val="bg1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9CDB1E-B548-E04C-CCA6-07F864DB481C}"/>
              </a:ext>
            </a:extLst>
          </p:cNvPr>
          <p:cNvSpPr txBox="1"/>
          <p:nvPr/>
        </p:nvSpPr>
        <p:spPr>
          <a:xfrm>
            <a:off x="7200659" y="4635586"/>
            <a:ext cx="4403314" cy="20985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en-GB" sz="1400" b="1" kern="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Leader of the Royalist team. </a:t>
            </a: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endParaRPr lang="en-GB" sz="1400" b="1" kern="0" dirty="0">
              <a:solidFill>
                <a:schemeClr val="bg1"/>
              </a:solidFill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en-GB" sz="1400" kern="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relative of the King, and very wealthy. </a:t>
            </a:r>
            <a:endParaRPr lang="en-GB" sz="1400" kern="100" dirty="0">
              <a:solidFill>
                <a:schemeClr val="bg1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en-GB" sz="1400" kern="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GB" sz="1400" kern="100" dirty="0">
              <a:solidFill>
                <a:schemeClr val="bg1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en-GB" sz="1400" kern="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Skilled at bargaining and fighting. Defended Oxford for the King and led the Royalist negotiators at Uxbridge.</a:t>
            </a:r>
            <a:endParaRPr lang="en-GB" sz="1400" kern="100" dirty="0">
              <a:solidFill>
                <a:schemeClr val="bg1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DE97C1D-BC4F-E3A6-AE59-41D394A929CF}"/>
              </a:ext>
            </a:extLst>
          </p:cNvPr>
          <p:cNvSpPr txBox="1"/>
          <p:nvPr/>
        </p:nvSpPr>
        <p:spPr>
          <a:xfrm>
            <a:off x="7421750" y="156963"/>
            <a:ext cx="24008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FF0000"/>
                </a:solidFill>
                <a:latin typeface="Copperplate Gothic Bold" panose="020E0705020206020404" pitchFamily="34" charset="0"/>
              </a:rPr>
              <a:t>Royalists</a:t>
            </a:r>
          </a:p>
        </p:txBody>
      </p:sp>
      <p:pic>
        <p:nvPicPr>
          <p:cNvPr id="4" name="Picture 3" descr="21 Algernon Percy - Parliamentarian">
            <a:extLst>
              <a:ext uri="{FF2B5EF4-FFF2-40B4-BE49-F238E27FC236}">
                <a16:creationId xmlns:a16="http://schemas.microsoft.com/office/drawing/2014/main" id="{900C63AE-93E8-6CBF-3A19-83905D90DB2B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3086"/>
          <a:stretch/>
        </p:blipFill>
        <p:spPr>
          <a:xfrm>
            <a:off x="1818565" y="836038"/>
            <a:ext cx="3141353" cy="36649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D31B459-75EE-F09F-D709-8E8DC2D018A5}"/>
              </a:ext>
            </a:extLst>
          </p:cNvPr>
          <p:cNvSpPr txBox="1"/>
          <p:nvPr/>
        </p:nvSpPr>
        <p:spPr>
          <a:xfrm>
            <a:off x="977804" y="172004"/>
            <a:ext cx="38884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accent5"/>
                </a:solidFill>
                <a:latin typeface="Copperplate Gothic Bold" panose="020E0705020206020404" pitchFamily="34" charset="0"/>
              </a:rPr>
              <a:t>Parliamentarians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2469CF-D3FE-5CDE-FE70-A5409038EC9C}"/>
              </a:ext>
            </a:extLst>
          </p:cNvPr>
          <p:cNvSpPr txBox="1"/>
          <p:nvPr/>
        </p:nvSpPr>
        <p:spPr>
          <a:xfrm>
            <a:off x="124071" y="843033"/>
            <a:ext cx="3265171" cy="1433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en-GB" sz="1600" b="1" kern="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Algernon Percy </a:t>
            </a:r>
            <a:endParaRPr lang="en-GB" sz="1600" b="1" kern="100" dirty="0">
              <a:solidFill>
                <a:schemeClr val="bg1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en-GB" sz="1600" kern="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GB" sz="1600" kern="0" baseline="300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GB" sz="1600" kern="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Earl of </a:t>
            </a: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en-GB" sz="1600" kern="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Northumberland</a:t>
            </a:r>
            <a:endParaRPr lang="en-GB" sz="1600" kern="0" dirty="0">
              <a:solidFill>
                <a:schemeClr val="bg1"/>
              </a:solidFill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en-GB" sz="1600" kern="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1602-1668 </a:t>
            </a:r>
            <a:endParaRPr lang="en-GB" sz="1600" kern="100" dirty="0">
              <a:solidFill>
                <a:schemeClr val="bg1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5DBC8F-ADAA-1045-263B-A751CC19743E}"/>
              </a:ext>
            </a:extLst>
          </p:cNvPr>
          <p:cNvSpPr txBox="1"/>
          <p:nvPr/>
        </p:nvSpPr>
        <p:spPr>
          <a:xfrm>
            <a:off x="420755" y="4635586"/>
            <a:ext cx="4035631" cy="18680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en-GB" sz="1400" b="1" kern="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Leader of the Parliamentary team. </a:t>
            </a: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endParaRPr lang="en-GB" sz="1400" kern="0" dirty="0">
              <a:solidFill>
                <a:schemeClr val="bg1"/>
              </a:solidFill>
              <a:effectLst/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en-GB" sz="1400" kern="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From one of England’s oldest noble families. </a:t>
            </a: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endParaRPr lang="en-GB" sz="1400" kern="0" dirty="0">
              <a:solidFill>
                <a:schemeClr val="bg1"/>
              </a:solidFill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en-GB" sz="1400" kern="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Held moderate views and opposed the King’s execution.</a:t>
            </a:r>
            <a:endParaRPr lang="en-GB" sz="1400" kern="100" dirty="0">
              <a:solidFill>
                <a:schemeClr val="bg1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279F75C-9163-D1E3-FADB-F680CC0CD5F3}"/>
              </a:ext>
            </a:extLst>
          </p:cNvPr>
          <p:cNvCxnSpPr>
            <a:cxnSpLocks/>
          </p:cNvCxnSpPr>
          <p:nvPr/>
        </p:nvCxnSpPr>
        <p:spPr>
          <a:xfrm>
            <a:off x="5060949" y="1742744"/>
            <a:ext cx="1033983" cy="2391934"/>
          </a:xfrm>
          <a:prstGeom prst="line">
            <a:avLst/>
          </a:prstGeom>
          <a:ln w="1016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67C14DD-E486-64E6-37CC-6184D9ED7BAC}"/>
              </a:ext>
            </a:extLst>
          </p:cNvPr>
          <p:cNvCxnSpPr>
            <a:cxnSpLocks/>
          </p:cNvCxnSpPr>
          <p:nvPr/>
        </p:nvCxnSpPr>
        <p:spPr>
          <a:xfrm flipV="1">
            <a:off x="6094932" y="1742744"/>
            <a:ext cx="1033983" cy="2391934"/>
          </a:xfrm>
          <a:prstGeom prst="line">
            <a:avLst/>
          </a:prstGeom>
          <a:ln w="1016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67338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6 William Seymour - Royalist">
            <a:extLst>
              <a:ext uri="{FF2B5EF4-FFF2-40B4-BE49-F238E27FC236}">
                <a16:creationId xmlns:a16="http://schemas.microsoft.com/office/drawing/2014/main" id="{950CD5B8-D0B5-B31F-67E3-15461B9CD62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735"/>
            <a:ext cx="647223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0988E17-D526-B85F-4E96-6091003FEB12}"/>
              </a:ext>
            </a:extLst>
          </p:cNvPr>
          <p:cNvSpPr txBox="1"/>
          <p:nvPr/>
        </p:nvSpPr>
        <p:spPr>
          <a:xfrm>
            <a:off x="6472237" y="2384199"/>
            <a:ext cx="5414963" cy="44885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en-GB" sz="2400" kern="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GB" sz="2400" kern="100" dirty="0">
              <a:solidFill>
                <a:schemeClr val="bg1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en-GB" sz="2800" kern="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loyal companion to the King during his trial and imprisonment. </a:t>
            </a: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endParaRPr lang="en-GB" sz="2800" kern="0" dirty="0">
              <a:solidFill>
                <a:schemeClr val="bg1"/>
              </a:solidFill>
              <a:effectLst/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en-GB" sz="2800" kern="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Helped arrange the King’s funeral, but quarrelled with his nephews.</a:t>
            </a:r>
            <a:endParaRPr lang="en-GB" sz="2800" kern="100" dirty="0">
              <a:solidFill>
                <a:schemeClr val="bg1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en-GB" sz="2400" b="1" kern="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GB" sz="2400" b="1" kern="100" dirty="0">
              <a:solidFill>
                <a:schemeClr val="bg1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C11890-2687-736D-B092-716274214877}"/>
              </a:ext>
            </a:extLst>
          </p:cNvPr>
          <p:cNvSpPr txBox="1"/>
          <p:nvPr/>
        </p:nvSpPr>
        <p:spPr>
          <a:xfrm>
            <a:off x="6472237" y="399972"/>
            <a:ext cx="5240438" cy="19275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en-GB" sz="3600" kern="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William Seymour </a:t>
            </a:r>
            <a:endParaRPr lang="en-GB" sz="3600" kern="100" dirty="0">
              <a:solidFill>
                <a:schemeClr val="bg1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en-GB" sz="3600" kern="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GB" sz="3600" kern="0" baseline="300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lang="en-GB" sz="3600" kern="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Marquis of Hertford 1588-1660 </a:t>
            </a:r>
            <a:endParaRPr lang="en-GB" sz="3600" kern="100" dirty="0">
              <a:solidFill>
                <a:schemeClr val="bg1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35173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7 Thomas Wriothesley - Royalist">
            <a:extLst>
              <a:ext uri="{FF2B5EF4-FFF2-40B4-BE49-F238E27FC236}">
                <a16:creationId xmlns:a16="http://schemas.microsoft.com/office/drawing/2014/main" id="{E20CD726-72E4-F7E6-1558-D73104FE330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8683" y="0"/>
            <a:ext cx="5764213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66003DE-1051-18EB-5C52-DCAB0E675F40}"/>
              </a:ext>
            </a:extLst>
          </p:cNvPr>
          <p:cNvSpPr txBox="1"/>
          <p:nvPr/>
        </p:nvSpPr>
        <p:spPr>
          <a:xfrm>
            <a:off x="297070" y="416538"/>
            <a:ext cx="5668771" cy="24520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en-GB" sz="3600" kern="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Thomas </a:t>
            </a:r>
            <a:r>
              <a:rPr lang="en-GB" sz="3600" kern="0" dirty="0" err="1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Wriothesley</a:t>
            </a:r>
            <a:r>
              <a:rPr lang="en-GB" sz="3600" kern="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GB" sz="3600" kern="100" dirty="0">
              <a:solidFill>
                <a:schemeClr val="bg1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en-GB" sz="3600" kern="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GB" sz="3600" kern="0" baseline="300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GB" sz="3600" kern="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Earl of Southampton</a:t>
            </a: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en-GB" sz="3600" kern="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1607-1667 </a:t>
            </a:r>
            <a:endParaRPr lang="en-GB" sz="3600" kern="100" dirty="0">
              <a:solidFill>
                <a:schemeClr val="bg1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en-GB" sz="1800" kern="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GB" sz="1800" kern="100" dirty="0">
              <a:solidFill>
                <a:schemeClr val="bg1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8588AD-6033-0750-25D9-63287438A70B}"/>
              </a:ext>
            </a:extLst>
          </p:cNvPr>
          <p:cNvSpPr txBox="1"/>
          <p:nvPr/>
        </p:nvSpPr>
        <p:spPr>
          <a:xfrm>
            <a:off x="297070" y="3068115"/>
            <a:ext cx="5798930" cy="35310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en-GB" sz="1800" kern="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GB" sz="2400" kern="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Known for his honesty and lack of corruption. </a:t>
            </a: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endParaRPr lang="en-GB" sz="2400" kern="0" dirty="0">
              <a:solidFill>
                <a:schemeClr val="bg1"/>
              </a:solidFill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en-GB" sz="2400" kern="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Originally a supporter of Parliament, but changed sides due to the violence of some of the Parliamentary supporters.</a:t>
            </a:r>
            <a:endParaRPr lang="en-GB" sz="2400" kern="100" dirty="0">
              <a:solidFill>
                <a:schemeClr val="bg1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en-GB" sz="2400" kern="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GB" sz="2400" kern="100" dirty="0">
              <a:solidFill>
                <a:schemeClr val="bg1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36361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8 Henry Pierrepoint - Royalist">
            <a:extLst>
              <a:ext uri="{FF2B5EF4-FFF2-40B4-BE49-F238E27FC236}">
                <a16:creationId xmlns:a16="http://schemas.microsoft.com/office/drawing/2014/main" id="{D6C6796D-180C-E663-2FB3-7A71CAC7D66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0191" y="-763642"/>
            <a:ext cx="5691809" cy="80539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1AB49E5-5774-8005-6076-248FA391FB11}"/>
              </a:ext>
            </a:extLst>
          </p:cNvPr>
          <p:cNvSpPr txBox="1"/>
          <p:nvPr/>
        </p:nvSpPr>
        <p:spPr>
          <a:xfrm>
            <a:off x="336923" y="217753"/>
            <a:ext cx="6580711" cy="2030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en-GB" sz="3600" kern="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Henry Pierrepoint </a:t>
            </a:r>
            <a:endParaRPr lang="en-GB" sz="3600" kern="100" dirty="0">
              <a:solidFill>
                <a:schemeClr val="bg1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en-GB" sz="3600" kern="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GB" sz="3600" kern="0" baseline="300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nd</a:t>
            </a:r>
            <a:r>
              <a:rPr lang="en-GB" sz="3600" kern="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Earl of Kingston-upon-Hill</a:t>
            </a: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en-GB" sz="3600" kern="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1606-1680 </a:t>
            </a:r>
            <a:endParaRPr lang="en-GB" sz="3600" kern="100" dirty="0">
              <a:solidFill>
                <a:schemeClr val="bg1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5474DB-B9BA-7C4E-7ABE-F6DAD3AF360C}"/>
              </a:ext>
            </a:extLst>
          </p:cNvPr>
          <p:cNvSpPr txBox="1"/>
          <p:nvPr/>
        </p:nvSpPr>
        <p:spPr>
          <a:xfrm>
            <a:off x="336924" y="3520857"/>
            <a:ext cx="6163267" cy="25670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en-GB" sz="2800" kern="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Loyal but temperamental. </a:t>
            </a: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endParaRPr lang="en-GB" sz="2800" kern="0" dirty="0">
              <a:solidFill>
                <a:schemeClr val="bg1"/>
              </a:solidFill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en-GB" sz="2800" kern="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Challenged his son-in-law to a duel. Fought a fellow MP in Parliament.</a:t>
            </a:r>
            <a:endParaRPr lang="en-GB" sz="2800" kern="100" dirty="0">
              <a:solidFill>
                <a:schemeClr val="bg1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82418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36 Archibald Campbell - Parliamentarian">
            <a:extLst>
              <a:ext uri="{FF2B5EF4-FFF2-40B4-BE49-F238E27FC236}">
                <a16:creationId xmlns:a16="http://schemas.microsoft.com/office/drawing/2014/main" id="{5D9DA681-A6F8-514B-C8F9-2991EBE7C35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0"/>
            <a:ext cx="591185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D19279A-2C0A-3AA4-0FF5-7CAD0AB1DE88}"/>
              </a:ext>
            </a:extLst>
          </p:cNvPr>
          <p:cNvSpPr txBox="1"/>
          <p:nvPr/>
        </p:nvSpPr>
        <p:spPr>
          <a:xfrm>
            <a:off x="494471" y="544658"/>
            <a:ext cx="6097656" cy="24520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en-GB" sz="3600" kern="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Francis Leigh </a:t>
            </a:r>
            <a:endParaRPr lang="en-GB" sz="3600" kern="100" dirty="0">
              <a:solidFill>
                <a:schemeClr val="bg1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en-GB" sz="3600" kern="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GB" sz="3600" kern="0" baseline="300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lang="en-GB" sz="3600" kern="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Earl of Chichester</a:t>
            </a:r>
            <a:endParaRPr lang="en-GB" sz="3600" kern="0" dirty="0">
              <a:solidFill>
                <a:schemeClr val="bg1"/>
              </a:solidFill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en-GB" sz="3600" kern="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1598-1653 </a:t>
            </a:r>
            <a:endParaRPr lang="en-GB" sz="3600" kern="100" dirty="0">
              <a:solidFill>
                <a:schemeClr val="bg1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en-GB" sz="1800" kern="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GB" sz="1800" kern="100" dirty="0">
              <a:solidFill>
                <a:schemeClr val="bg1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4735F4-A447-E868-51EB-FC41689BE5A5}"/>
              </a:ext>
            </a:extLst>
          </p:cNvPr>
          <p:cNvSpPr txBox="1"/>
          <p:nvPr/>
        </p:nvSpPr>
        <p:spPr>
          <a:xfrm>
            <a:off x="418271" y="3429000"/>
            <a:ext cx="6097656" cy="2752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en-GB" sz="2400" kern="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GB" sz="2400" kern="100" dirty="0">
              <a:solidFill>
                <a:schemeClr val="bg1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en-GB" sz="2400" kern="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Captain of the King’s bodyguard</a:t>
            </a:r>
            <a:endParaRPr lang="en-GB" sz="2400" kern="0" dirty="0">
              <a:solidFill>
                <a:schemeClr val="bg1"/>
              </a:solidFill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endParaRPr lang="en-GB" sz="2400" kern="0" dirty="0">
              <a:solidFill>
                <a:schemeClr val="bg1"/>
              </a:solidFill>
              <a:effectLst/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en-GB" sz="2400" kern="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Changed sides after some gentle encouragement from the King</a:t>
            </a:r>
            <a:r>
              <a:rPr lang="en-GB" sz="1800" kern="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GB" sz="1800" kern="100" dirty="0">
              <a:solidFill>
                <a:schemeClr val="bg1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en-GB" sz="1800" kern="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GB" sz="1800" kern="100" dirty="0">
              <a:solidFill>
                <a:schemeClr val="bg1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71953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0 Edward Hyde - Royalist">
            <a:extLst>
              <a:ext uri="{FF2B5EF4-FFF2-40B4-BE49-F238E27FC236}">
                <a16:creationId xmlns:a16="http://schemas.microsoft.com/office/drawing/2014/main" id="{68A33102-CEEB-37F2-1EAB-03BE0F40673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5113" y="-89452"/>
            <a:ext cx="5576887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626F126-5BB4-B863-B28F-D3BC1A88F322}"/>
              </a:ext>
            </a:extLst>
          </p:cNvPr>
          <p:cNvSpPr txBox="1"/>
          <p:nvPr/>
        </p:nvSpPr>
        <p:spPr>
          <a:xfrm>
            <a:off x="345385" y="328291"/>
            <a:ext cx="6097656" cy="25431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en-GB" sz="3600" kern="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Edward Hyde </a:t>
            </a:r>
            <a:endParaRPr lang="en-GB" sz="3600" kern="100" dirty="0">
              <a:solidFill>
                <a:schemeClr val="bg1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en-GB" sz="3600" kern="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GB" sz="3600" kern="0" baseline="300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lang="en-GB" sz="3600" kern="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Earl of Clarendon</a:t>
            </a:r>
            <a:endParaRPr lang="en-GB" sz="3600" kern="0" dirty="0">
              <a:solidFill>
                <a:schemeClr val="bg1"/>
              </a:solidFill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en-GB" sz="3600" kern="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1609-1674 </a:t>
            </a:r>
            <a:endParaRPr lang="en-GB" sz="3600" kern="100" dirty="0">
              <a:solidFill>
                <a:schemeClr val="bg1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en-GB" sz="2400" kern="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GB" sz="2400" kern="100" dirty="0">
              <a:solidFill>
                <a:schemeClr val="bg1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1A3610-142F-38A0-9A37-7EEBABA16967}"/>
              </a:ext>
            </a:extLst>
          </p:cNvPr>
          <p:cNvSpPr txBox="1"/>
          <p:nvPr/>
        </p:nvSpPr>
        <p:spPr>
          <a:xfrm>
            <a:off x="345384" y="2881427"/>
            <a:ext cx="6741215" cy="28432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en-GB" sz="2400" kern="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lawyer, interested in reading and philosophy. </a:t>
            </a: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endParaRPr lang="en-GB" sz="2400" kern="0" dirty="0">
              <a:solidFill>
                <a:schemeClr val="bg1"/>
              </a:solidFill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en-GB" sz="2400" kern="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Valued friendship above anything. </a:t>
            </a: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endParaRPr lang="en-GB" sz="2400" kern="0" dirty="0">
              <a:solidFill>
                <a:schemeClr val="bg1"/>
              </a:solidFill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en-GB" sz="2400" kern="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Described Cromwell as a ‘brave bad man’.</a:t>
            </a:r>
            <a:endParaRPr lang="en-GB" sz="2400" kern="100" dirty="0">
              <a:solidFill>
                <a:schemeClr val="bg1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44919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1 Arthur Capel - Royalist">
            <a:extLst>
              <a:ext uri="{FF2B5EF4-FFF2-40B4-BE49-F238E27FC236}">
                <a16:creationId xmlns:a16="http://schemas.microsoft.com/office/drawing/2014/main" id="{371F9099-6D8F-0C01-43E6-29953F2C6FA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6339" y="0"/>
            <a:ext cx="5259387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B8A9008-EF5B-8056-9FB5-20B1BE549881}"/>
              </a:ext>
            </a:extLst>
          </p:cNvPr>
          <p:cNvSpPr txBox="1"/>
          <p:nvPr/>
        </p:nvSpPr>
        <p:spPr>
          <a:xfrm>
            <a:off x="336273" y="309320"/>
            <a:ext cx="6690691" cy="25621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en-GB" sz="3600" kern="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Arthur Capel </a:t>
            </a:r>
            <a:endParaRPr lang="en-GB" sz="3600" kern="100" dirty="0">
              <a:solidFill>
                <a:schemeClr val="bg1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en-GB" sz="3600" kern="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GB" sz="3600" kern="0" baseline="300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lang="en-GB" sz="3600" kern="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Baron Capel of Hadham 1604-1649 </a:t>
            </a:r>
            <a:endParaRPr lang="en-GB" sz="3600" kern="100" dirty="0">
              <a:solidFill>
                <a:schemeClr val="bg1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en-GB" sz="3200" kern="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GB" sz="3200" kern="100" dirty="0">
              <a:solidFill>
                <a:schemeClr val="bg1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850480-E62C-2539-1BB9-05266DD3A9D7}"/>
              </a:ext>
            </a:extLst>
          </p:cNvPr>
          <p:cNvSpPr txBox="1"/>
          <p:nvPr/>
        </p:nvSpPr>
        <p:spPr>
          <a:xfrm>
            <a:off x="336273" y="3065772"/>
            <a:ext cx="6097656" cy="32384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en-GB" sz="2400" kern="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One of England’s richest men. </a:t>
            </a: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endParaRPr lang="en-GB" sz="2400" kern="0" dirty="0">
              <a:solidFill>
                <a:schemeClr val="bg1"/>
              </a:solidFill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en-GB" sz="2400" kern="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Fought in the cavalry early in the Battle of Edgehill in 1642. </a:t>
            </a: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endParaRPr lang="en-GB" sz="2400" kern="0" dirty="0">
              <a:solidFill>
                <a:schemeClr val="bg1"/>
              </a:solidFill>
              <a:effectLst/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en-GB" sz="2400" kern="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Surrendered to Parliament in return for his life, but was later executed anyway. </a:t>
            </a:r>
            <a:endParaRPr lang="en-GB" sz="2400" kern="100" dirty="0">
              <a:solidFill>
                <a:schemeClr val="bg1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44344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B1CE15E5B575949BF957F351B9FD86D" ma:contentTypeVersion="19" ma:contentTypeDescription="Create a new document." ma:contentTypeScope="" ma:versionID="444c45f73fa51bce7774c9436274c6e5">
  <xsd:schema xmlns:xsd="http://www.w3.org/2001/XMLSchema" xmlns:xs="http://www.w3.org/2001/XMLSchema" xmlns:p="http://schemas.microsoft.com/office/2006/metadata/properties" xmlns:ns2="ac5c2849-74a1-46d7-ad44-587ab7d0a8b9" xmlns:ns3="4a165765-abab-47e8-b183-467eaa5f8791" targetNamespace="http://schemas.microsoft.com/office/2006/metadata/properties" ma:root="true" ma:fieldsID="6c5f33bda5e3a4e201230166d80de983" ns2:_="" ns3:_="">
    <xsd:import namespace="ac5c2849-74a1-46d7-ad44-587ab7d0a8b9"/>
    <xsd:import namespace="4a165765-abab-47e8-b183-467eaa5f8791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LengthInSeconds" minOccurs="0"/>
                <xsd:element ref="ns3:MediaServiceDateTaken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AutoKeyPoints" minOccurs="0"/>
                <xsd:element ref="ns3:MediaServiceKeyPoints" minOccurs="0"/>
                <xsd:element ref="ns3:MediaServiceLocation" minOccurs="0"/>
                <xsd:element ref="ns3:lcf76f155ced4ddcb4097134ff3c332f" minOccurs="0"/>
                <xsd:element ref="ns2:TaxCatchAll" minOccurs="0"/>
                <xsd:element ref="ns3:MediaServiceDocTags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c5c2849-74a1-46d7-ad44-587ab7d0a8b9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21b6722e-8b0f-476a-af75-d7aed9b5bbc3}" ma:internalName="TaxCatchAll" ma:showField="CatchAllData" ma:web="ac5c2849-74a1-46d7-ad44-587ab7d0a8b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165765-abab-47e8-b183-467eaa5f879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f490830b-6321-4205-8fd0-8a030ac599f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ocTags" ma:index="24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00C9C07-53A5-4AFD-B27C-22647267A38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2DCAE1F-5F61-445D-BED8-012F4595A10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c5c2849-74a1-46d7-ad44-587ab7d0a8b9"/>
    <ds:schemaRef ds:uri="4a165765-abab-47e8-b183-467eaa5f87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158</TotalTime>
  <Words>1089</Words>
  <Application>Microsoft Office PowerPoint</Application>
  <PresentationFormat>Widescreen</PresentationFormat>
  <Paragraphs>247</Paragraphs>
  <Slides>36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2" baseType="lpstr">
      <vt:lpstr>Arial</vt:lpstr>
      <vt:lpstr>Calibri</vt:lpstr>
      <vt:lpstr>Calibri Light</vt:lpstr>
      <vt:lpstr>Century Gothic</vt:lpstr>
      <vt:lpstr>Copperplate Gothic Bold</vt:lpstr>
      <vt:lpstr>Office Theme</vt:lpstr>
      <vt:lpstr>PowerPoint Presentation</vt:lpstr>
      <vt:lpstr>The Royalists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Parliamentarians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Leeds City Council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Bartley, Izzy</dc:creator>
  <cp:lastModifiedBy>Bartley, Izzy</cp:lastModifiedBy>
  <cp:revision>7</cp:revision>
  <dcterms:created xsi:type="dcterms:W3CDTF">2024-03-21T09:03:07Z</dcterms:created>
  <dcterms:modified xsi:type="dcterms:W3CDTF">2024-06-20T12:43:16Z</dcterms:modified>
</cp:coreProperties>
</file>